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342" y="-10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42D216-1875-2CF4-516B-82F527C63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4F936B-9690-4E19-DA47-E5E867F6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66" y="4005064"/>
            <a:ext cx="3666667" cy="9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244409-30EE-D4D8-947B-678F0E74D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78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CD34A4-4C28-914F-F17F-918D53F3F684}"/>
              </a:ext>
            </a:extLst>
          </p:cNvPr>
          <p:cNvSpPr/>
          <p:nvPr/>
        </p:nvSpPr>
        <p:spPr bwMode="white">
          <a:xfrm>
            <a:off x="2063305" y="2038992"/>
            <a:ext cx="323702" cy="372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ADEEA8-FFF2-18D0-BA39-FD25D7A18D45}"/>
              </a:ext>
            </a:extLst>
          </p:cNvPr>
          <p:cNvSpPr/>
          <p:nvPr/>
        </p:nvSpPr>
        <p:spPr bwMode="white">
          <a:xfrm>
            <a:off x="7213983" y="2038992"/>
            <a:ext cx="485553" cy="27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B00D3C-3DC4-8484-DEA5-16FD19C9F3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9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0B7657A-320F-20AC-C554-9D1ED3551FAF}"/>
              </a:ext>
            </a:extLst>
          </p:cNvPr>
          <p:cNvSpPr/>
          <p:nvPr/>
        </p:nvSpPr>
        <p:spPr bwMode="white">
          <a:xfrm>
            <a:off x="2279576" y="2567322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C580CD5C-44AD-9F50-6604-C42912F268A9}"/>
              </a:ext>
            </a:extLst>
          </p:cNvPr>
          <p:cNvSpPr/>
          <p:nvPr/>
        </p:nvSpPr>
        <p:spPr bwMode="white">
          <a:xfrm>
            <a:off x="3287688" y="2539601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0AC1075-900D-CCA3-7D9E-B58BAAF72950}"/>
              </a:ext>
            </a:extLst>
          </p:cNvPr>
          <p:cNvSpPr/>
          <p:nvPr/>
        </p:nvSpPr>
        <p:spPr bwMode="white">
          <a:xfrm>
            <a:off x="4307184" y="2539601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0876CBF5-F4D6-BED4-15D9-AAE43B5B3F1D}"/>
              </a:ext>
            </a:extLst>
          </p:cNvPr>
          <p:cNvSpPr/>
          <p:nvPr/>
        </p:nvSpPr>
        <p:spPr bwMode="white">
          <a:xfrm>
            <a:off x="5231904" y="2567322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05D377BF-6212-C033-EC56-B2CE37D9EB96}"/>
              </a:ext>
            </a:extLst>
          </p:cNvPr>
          <p:cNvSpPr/>
          <p:nvPr/>
        </p:nvSpPr>
        <p:spPr bwMode="white">
          <a:xfrm>
            <a:off x="7608168" y="2567322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FDCA2A3F-C00C-EF62-CB54-708830505EED}"/>
              </a:ext>
            </a:extLst>
          </p:cNvPr>
          <p:cNvSpPr/>
          <p:nvPr/>
        </p:nvSpPr>
        <p:spPr bwMode="white">
          <a:xfrm>
            <a:off x="8544272" y="2539601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FD2CA011-DB07-94CF-2823-545FC0887898}"/>
              </a:ext>
            </a:extLst>
          </p:cNvPr>
          <p:cNvSpPr/>
          <p:nvPr/>
        </p:nvSpPr>
        <p:spPr bwMode="white">
          <a:xfrm>
            <a:off x="9561458" y="2539601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1ED69935-2AC6-9B53-B313-4F8E21559EED}"/>
              </a:ext>
            </a:extLst>
          </p:cNvPr>
          <p:cNvSpPr/>
          <p:nvPr/>
        </p:nvSpPr>
        <p:spPr bwMode="white">
          <a:xfrm>
            <a:off x="10526598" y="2539601"/>
            <a:ext cx="576064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CA3065AB-44CA-D8C5-6E9E-E6A08BC7A9EC}"/>
              </a:ext>
            </a:extLst>
          </p:cNvPr>
          <p:cNvSpPr/>
          <p:nvPr/>
        </p:nvSpPr>
        <p:spPr bwMode="white">
          <a:xfrm>
            <a:off x="2135560" y="3495945"/>
            <a:ext cx="864096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D7315F07-5DDA-C8BA-A5CD-7F53804F7CD9}"/>
              </a:ext>
            </a:extLst>
          </p:cNvPr>
          <p:cNvSpPr/>
          <p:nvPr/>
        </p:nvSpPr>
        <p:spPr bwMode="white">
          <a:xfrm>
            <a:off x="3143672" y="3495945"/>
            <a:ext cx="864096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4933BA62-C00F-C0C2-DD47-1953DB7F9788}"/>
              </a:ext>
            </a:extLst>
          </p:cNvPr>
          <p:cNvSpPr/>
          <p:nvPr/>
        </p:nvSpPr>
        <p:spPr bwMode="white">
          <a:xfrm>
            <a:off x="4151784" y="3495945"/>
            <a:ext cx="864096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3CAE8B11-28BF-E07E-F79A-36D808B74988}"/>
              </a:ext>
            </a:extLst>
          </p:cNvPr>
          <p:cNvSpPr/>
          <p:nvPr/>
        </p:nvSpPr>
        <p:spPr bwMode="white">
          <a:xfrm>
            <a:off x="5150097" y="3495945"/>
            <a:ext cx="864096" cy="64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89A705-F401-B1F8-C811-1EEBB4D79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1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26276B3-82CA-04CA-723E-96866B46F72D}"/>
              </a:ext>
            </a:extLst>
          </p:cNvPr>
          <p:cNvSpPr/>
          <p:nvPr/>
        </p:nvSpPr>
        <p:spPr bwMode="white">
          <a:xfrm>
            <a:off x="2639616" y="3212975"/>
            <a:ext cx="432048" cy="53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440F96C-CA33-62F8-729C-99EAF1804297}"/>
              </a:ext>
            </a:extLst>
          </p:cNvPr>
          <p:cNvSpPr/>
          <p:nvPr/>
        </p:nvSpPr>
        <p:spPr bwMode="white">
          <a:xfrm>
            <a:off x="4367808" y="3212975"/>
            <a:ext cx="432048" cy="53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5F678C9-968B-141D-C4EC-5FDB4F9E91BD}"/>
              </a:ext>
            </a:extLst>
          </p:cNvPr>
          <p:cNvSpPr/>
          <p:nvPr/>
        </p:nvSpPr>
        <p:spPr bwMode="white">
          <a:xfrm>
            <a:off x="5375920" y="3266258"/>
            <a:ext cx="432048" cy="53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F42BC2E-ECA4-1BFD-ED19-8995F910E8CB}"/>
              </a:ext>
            </a:extLst>
          </p:cNvPr>
          <p:cNvSpPr/>
          <p:nvPr/>
        </p:nvSpPr>
        <p:spPr bwMode="white">
          <a:xfrm>
            <a:off x="7226962" y="3212974"/>
            <a:ext cx="309198" cy="53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EF59996-F76C-792E-7CAC-683B3A956490}"/>
              </a:ext>
            </a:extLst>
          </p:cNvPr>
          <p:cNvSpPr/>
          <p:nvPr/>
        </p:nvSpPr>
        <p:spPr bwMode="white">
          <a:xfrm>
            <a:off x="9963266" y="3178181"/>
            <a:ext cx="309198" cy="53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9DD427B-27B9-FE08-DCEA-C017CE1B7D91}"/>
              </a:ext>
            </a:extLst>
          </p:cNvPr>
          <p:cNvSpPr/>
          <p:nvPr/>
        </p:nvSpPr>
        <p:spPr bwMode="white">
          <a:xfrm>
            <a:off x="10776520" y="3220826"/>
            <a:ext cx="309198" cy="538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8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1DA586-6D9A-251A-F5D8-4B6EF1ADD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2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E444DC-EDB4-66C9-218B-904373A4E992}"/>
              </a:ext>
            </a:extLst>
          </p:cNvPr>
          <p:cNvSpPr/>
          <p:nvPr/>
        </p:nvSpPr>
        <p:spPr bwMode="white">
          <a:xfrm>
            <a:off x="1919537" y="2639319"/>
            <a:ext cx="7303306" cy="69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5BC1F6-C9EA-AC4B-EDCE-49F7FD886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B585C0-7A7F-87A6-4A6D-52A5E4EEAD4C}"/>
              </a:ext>
            </a:extLst>
          </p:cNvPr>
          <p:cNvSpPr/>
          <p:nvPr/>
        </p:nvSpPr>
        <p:spPr bwMode="white">
          <a:xfrm>
            <a:off x="1853851" y="3661461"/>
            <a:ext cx="714049" cy="487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97DDAD-9FCC-1DD3-EC1A-9F20141970C1}"/>
              </a:ext>
            </a:extLst>
          </p:cNvPr>
          <p:cNvSpPr/>
          <p:nvPr/>
        </p:nvSpPr>
        <p:spPr bwMode="white">
          <a:xfrm>
            <a:off x="3158181" y="3865733"/>
            <a:ext cx="714049" cy="26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36E5E0B-699A-BC5B-A05F-4F658D2F953F}"/>
              </a:ext>
            </a:extLst>
          </p:cNvPr>
          <p:cNvSpPr/>
          <p:nvPr/>
        </p:nvSpPr>
        <p:spPr bwMode="white">
          <a:xfrm>
            <a:off x="5081355" y="3717032"/>
            <a:ext cx="590280" cy="54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070FE8-89EE-3FB9-31FD-ACBD81808AD3}"/>
              </a:ext>
            </a:extLst>
          </p:cNvPr>
          <p:cNvSpPr/>
          <p:nvPr/>
        </p:nvSpPr>
        <p:spPr bwMode="white">
          <a:xfrm>
            <a:off x="6452329" y="3661461"/>
            <a:ext cx="656925" cy="547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B019742-7E9B-F37C-91AD-32C8C36AD33E}"/>
              </a:ext>
            </a:extLst>
          </p:cNvPr>
          <p:cNvSpPr/>
          <p:nvPr/>
        </p:nvSpPr>
        <p:spPr bwMode="white">
          <a:xfrm>
            <a:off x="8604000" y="3677898"/>
            <a:ext cx="656925" cy="471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9FBD127-BBDF-C609-1386-4BFA4C7A25A1}"/>
              </a:ext>
            </a:extLst>
          </p:cNvPr>
          <p:cNvSpPr/>
          <p:nvPr/>
        </p:nvSpPr>
        <p:spPr bwMode="white">
          <a:xfrm>
            <a:off x="9974975" y="3677898"/>
            <a:ext cx="656925" cy="53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1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2024-08-18T04:49:56Z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