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45F974-8BA2-D27F-688C-1073E595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4E300D-E957-A3DD-275D-FED9F40D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14" y="3908414"/>
            <a:ext cx="6628571" cy="11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553BC1-42E4-39EA-7ED1-D44EA0531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8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92C455-B759-61C7-86FD-C8D39EA2C7EA}"/>
              </a:ext>
            </a:extLst>
          </p:cNvPr>
          <p:cNvSpPr/>
          <p:nvPr/>
        </p:nvSpPr>
        <p:spPr bwMode="white">
          <a:xfrm>
            <a:off x="2748793" y="2357787"/>
            <a:ext cx="523636" cy="38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F72F56-26E3-040D-102D-2947ED225F48}"/>
              </a:ext>
            </a:extLst>
          </p:cNvPr>
          <p:cNvSpPr/>
          <p:nvPr/>
        </p:nvSpPr>
        <p:spPr bwMode="white">
          <a:xfrm>
            <a:off x="5700198" y="2453007"/>
            <a:ext cx="199933" cy="285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239B0B-5A35-16F5-A943-8305E51938DF}"/>
              </a:ext>
            </a:extLst>
          </p:cNvPr>
          <p:cNvSpPr/>
          <p:nvPr/>
        </p:nvSpPr>
        <p:spPr bwMode="white">
          <a:xfrm>
            <a:off x="8270776" y="2357787"/>
            <a:ext cx="552198" cy="39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F076E2-3DD0-58C6-5807-AAE09773F1D9}"/>
              </a:ext>
            </a:extLst>
          </p:cNvPr>
          <p:cNvSpPr/>
          <p:nvPr/>
        </p:nvSpPr>
        <p:spPr bwMode="white">
          <a:xfrm>
            <a:off x="11041289" y="2357787"/>
            <a:ext cx="552198" cy="39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64DD2B-A091-070F-D79E-01D59DF3E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1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C25E71-0A46-4D9B-CD0D-BFE48AF13DEC}"/>
              </a:ext>
            </a:extLst>
          </p:cNvPr>
          <p:cNvSpPr/>
          <p:nvPr/>
        </p:nvSpPr>
        <p:spPr bwMode="white">
          <a:xfrm>
            <a:off x="1487488" y="4066843"/>
            <a:ext cx="2232247" cy="371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DDE3AB-516F-7E3A-AAF6-39634FD7C811}"/>
              </a:ext>
            </a:extLst>
          </p:cNvPr>
          <p:cNvSpPr/>
          <p:nvPr/>
        </p:nvSpPr>
        <p:spPr bwMode="white">
          <a:xfrm>
            <a:off x="5043272" y="4066843"/>
            <a:ext cx="2564896" cy="371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5A363E-2D2B-A983-2EFF-FF78DEB7A6C8}"/>
              </a:ext>
            </a:extLst>
          </p:cNvPr>
          <p:cNvSpPr/>
          <p:nvPr/>
        </p:nvSpPr>
        <p:spPr bwMode="white">
          <a:xfrm>
            <a:off x="8604000" y="4003462"/>
            <a:ext cx="2820592" cy="50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6E1C04-C06E-8EB7-FAC2-2317676A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3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E84E60-3CD2-C79E-0294-23F97B825FE2}"/>
              </a:ext>
            </a:extLst>
          </p:cNvPr>
          <p:cNvSpPr/>
          <p:nvPr/>
        </p:nvSpPr>
        <p:spPr bwMode="white">
          <a:xfrm>
            <a:off x="6928363" y="1758813"/>
            <a:ext cx="361785" cy="33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3F65B9-4D64-7E6D-D7C3-7B7603E676A2}"/>
              </a:ext>
            </a:extLst>
          </p:cNvPr>
          <p:cNvSpPr/>
          <p:nvPr/>
        </p:nvSpPr>
        <p:spPr bwMode="white">
          <a:xfrm>
            <a:off x="3186743" y="2454533"/>
            <a:ext cx="361785" cy="33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BE516A-F159-432B-C431-E2AA975F0017}"/>
              </a:ext>
            </a:extLst>
          </p:cNvPr>
          <p:cNvSpPr/>
          <p:nvPr/>
        </p:nvSpPr>
        <p:spPr bwMode="white">
          <a:xfrm>
            <a:off x="10384363" y="2454533"/>
            <a:ext cx="352264" cy="33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4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B16F2D-28AB-57AE-BCC1-A6E0C2CB6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F7710B-69BE-2430-D74D-FB2EC764DFF2}"/>
              </a:ext>
            </a:extLst>
          </p:cNvPr>
          <p:cNvSpPr/>
          <p:nvPr/>
        </p:nvSpPr>
        <p:spPr bwMode="white">
          <a:xfrm>
            <a:off x="3005851" y="1932573"/>
            <a:ext cx="390347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D77673-6771-DFED-C6E2-34C31F0492D3}"/>
              </a:ext>
            </a:extLst>
          </p:cNvPr>
          <p:cNvSpPr/>
          <p:nvPr/>
        </p:nvSpPr>
        <p:spPr bwMode="white">
          <a:xfrm>
            <a:off x="6480892" y="1932573"/>
            <a:ext cx="399867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1E49D5-5C65-0871-9571-41C1EDD6F9A1}"/>
              </a:ext>
            </a:extLst>
          </p:cNvPr>
          <p:cNvSpPr/>
          <p:nvPr/>
        </p:nvSpPr>
        <p:spPr bwMode="white">
          <a:xfrm>
            <a:off x="10003537" y="1932573"/>
            <a:ext cx="238015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F7AC6F-4B22-CB10-0B58-D75297EFC313}"/>
              </a:ext>
            </a:extLst>
          </p:cNvPr>
          <p:cNvSpPr/>
          <p:nvPr/>
        </p:nvSpPr>
        <p:spPr bwMode="white">
          <a:xfrm>
            <a:off x="10879438" y="1932573"/>
            <a:ext cx="390347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DE680D-01B6-100E-DBBB-D9A554280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3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78A24C-DAA8-0AF4-A954-B44BB0F73429}"/>
              </a:ext>
            </a:extLst>
          </p:cNvPr>
          <p:cNvSpPr/>
          <p:nvPr/>
        </p:nvSpPr>
        <p:spPr bwMode="white">
          <a:xfrm>
            <a:off x="2244198" y="2092395"/>
            <a:ext cx="514115" cy="4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352E32-0A1E-8584-FE6F-BEF3EDDDF058}"/>
              </a:ext>
            </a:extLst>
          </p:cNvPr>
          <p:cNvSpPr/>
          <p:nvPr/>
        </p:nvSpPr>
        <p:spPr bwMode="white">
          <a:xfrm>
            <a:off x="6176231" y="2092395"/>
            <a:ext cx="514115" cy="4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E75E2C-2947-EC8A-188D-133003F759B6}"/>
              </a:ext>
            </a:extLst>
          </p:cNvPr>
          <p:cNvSpPr/>
          <p:nvPr/>
        </p:nvSpPr>
        <p:spPr bwMode="white">
          <a:xfrm>
            <a:off x="3215680" y="4365105"/>
            <a:ext cx="561344" cy="54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9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