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3" d="100"/>
          <a:sy n="73" d="100"/>
        </p:scale>
        <p:origin x="222" y="-174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B96B68-2760-E22F-8614-2AE23BDA5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28" y="1916832"/>
            <a:ext cx="9657143" cy="140952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E32134-FD17-8D37-2941-D9B4DDB19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7428" y="4003652"/>
            <a:ext cx="4457143" cy="10095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B448E1-E051-E05F-D3FE-A82EF3E83A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296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0348245-82BE-FF81-A9D9-6CD8EB88EA1C}"/>
              </a:ext>
            </a:extLst>
          </p:cNvPr>
          <p:cNvSpPr/>
          <p:nvPr/>
        </p:nvSpPr>
        <p:spPr bwMode="white">
          <a:xfrm>
            <a:off x="2291801" y="2244489"/>
            <a:ext cx="266578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32F2D90-C203-075C-A65B-B344026F4DBB}"/>
              </a:ext>
            </a:extLst>
          </p:cNvPr>
          <p:cNvSpPr/>
          <p:nvPr/>
        </p:nvSpPr>
        <p:spPr bwMode="white">
          <a:xfrm>
            <a:off x="3510446" y="2060849"/>
            <a:ext cx="497322" cy="459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F4C17B-A6BD-E8C8-991F-5E5C5D6FBFE2}"/>
              </a:ext>
            </a:extLst>
          </p:cNvPr>
          <p:cNvSpPr/>
          <p:nvPr/>
        </p:nvSpPr>
        <p:spPr bwMode="white">
          <a:xfrm>
            <a:off x="5881090" y="2244489"/>
            <a:ext cx="285619" cy="2763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01DEC4-CC92-0138-9566-62F47D31A908}"/>
              </a:ext>
            </a:extLst>
          </p:cNvPr>
          <p:cNvSpPr/>
          <p:nvPr/>
        </p:nvSpPr>
        <p:spPr bwMode="white">
          <a:xfrm>
            <a:off x="7147338" y="2060849"/>
            <a:ext cx="497322" cy="459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50205E-E19D-482E-154F-5D02E1482269}"/>
              </a:ext>
            </a:extLst>
          </p:cNvPr>
          <p:cNvSpPr/>
          <p:nvPr/>
        </p:nvSpPr>
        <p:spPr bwMode="white">
          <a:xfrm>
            <a:off x="9936892" y="2234961"/>
            <a:ext cx="276099" cy="2858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EC0D24D-3215-83D1-0D0A-27F94A5E7E8F}"/>
              </a:ext>
            </a:extLst>
          </p:cNvPr>
          <p:cNvSpPr/>
          <p:nvPr/>
        </p:nvSpPr>
        <p:spPr bwMode="white">
          <a:xfrm>
            <a:off x="11174578" y="2060849"/>
            <a:ext cx="497322" cy="4599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29E6E4-66C1-6B17-49B2-DA813A0D82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83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84D7735-8C99-76B7-9BAF-D2DB9EF0729A}"/>
              </a:ext>
            </a:extLst>
          </p:cNvPr>
          <p:cNvSpPr/>
          <p:nvPr/>
        </p:nvSpPr>
        <p:spPr bwMode="white">
          <a:xfrm>
            <a:off x="3434280" y="2132856"/>
            <a:ext cx="399867" cy="269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12F1311-A99A-7362-8377-D36600053F0A}"/>
              </a:ext>
            </a:extLst>
          </p:cNvPr>
          <p:cNvSpPr/>
          <p:nvPr/>
        </p:nvSpPr>
        <p:spPr bwMode="white">
          <a:xfrm>
            <a:off x="4976628" y="2132856"/>
            <a:ext cx="228495" cy="269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AEAB42A-E7AE-014D-804D-A9825EFF408C}"/>
              </a:ext>
            </a:extLst>
          </p:cNvPr>
          <p:cNvSpPr/>
          <p:nvPr/>
        </p:nvSpPr>
        <p:spPr bwMode="white">
          <a:xfrm>
            <a:off x="10669983" y="2192096"/>
            <a:ext cx="409388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FA482503-BBC5-CDFF-BE67-0682ACC3FFDB}"/>
              </a:ext>
            </a:extLst>
          </p:cNvPr>
          <p:cNvSpPr/>
          <p:nvPr/>
        </p:nvSpPr>
        <p:spPr bwMode="white">
          <a:xfrm>
            <a:off x="10784939" y="2090427"/>
            <a:ext cx="228496" cy="209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99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A685378-C363-0210-B20C-07C97BD2B3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699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76BBEC8-4288-0416-E750-254782395067}"/>
              </a:ext>
            </a:extLst>
          </p:cNvPr>
          <p:cNvSpPr/>
          <p:nvPr/>
        </p:nvSpPr>
        <p:spPr bwMode="white">
          <a:xfrm>
            <a:off x="1425421" y="2045237"/>
            <a:ext cx="3198942" cy="772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63398D-EE06-686C-679E-70C3674F92D9}"/>
              </a:ext>
            </a:extLst>
          </p:cNvPr>
          <p:cNvSpPr/>
          <p:nvPr/>
        </p:nvSpPr>
        <p:spPr bwMode="white">
          <a:xfrm>
            <a:off x="5087888" y="1506561"/>
            <a:ext cx="2880320" cy="14968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5CA521-C53D-E9D2-BEA2-4CE37FA1D135}"/>
              </a:ext>
            </a:extLst>
          </p:cNvPr>
          <p:cNvSpPr/>
          <p:nvPr/>
        </p:nvSpPr>
        <p:spPr bwMode="white">
          <a:xfrm>
            <a:off x="1977619" y="3513485"/>
            <a:ext cx="2646743" cy="38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3A24CD4-8232-0FC3-3E5A-D9F63FB0972B}"/>
              </a:ext>
            </a:extLst>
          </p:cNvPr>
          <p:cNvSpPr/>
          <p:nvPr/>
        </p:nvSpPr>
        <p:spPr bwMode="white">
          <a:xfrm>
            <a:off x="5438432" y="2420889"/>
            <a:ext cx="2529775" cy="1369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15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D572A5-7CA4-AF65-01D6-88AB73763A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51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84F358A-D18F-3718-B0B5-1A926A73AA71}"/>
              </a:ext>
            </a:extLst>
          </p:cNvPr>
          <p:cNvSpPr/>
          <p:nvPr/>
        </p:nvSpPr>
        <p:spPr bwMode="white">
          <a:xfrm>
            <a:off x="4700528" y="3481447"/>
            <a:ext cx="409388" cy="352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AB8A491-2849-21D7-6A5C-AC4547B43493}"/>
              </a:ext>
            </a:extLst>
          </p:cNvPr>
          <p:cNvSpPr/>
          <p:nvPr/>
        </p:nvSpPr>
        <p:spPr bwMode="white">
          <a:xfrm>
            <a:off x="7080694" y="3481447"/>
            <a:ext cx="409388" cy="352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673E019-1ACC-DB99-DB48-796C95A0F40D}"/>
              </a:ext>
            </a:extLst>
          </p:cNvPr>
          <p:cNvSpPr/>
          <p:nvPr/>
        </p:nvSpPr>
        <p:spPr bwMode="white">
          <a:xfrm>
            <a:off x="9099074" y="3481447"/>
            <a:ext cx="409388" cy="352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62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7621B39-01D3-CAA6-3CFF-95B1CFE5B8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208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26B23C-9779-1463-C98F-7F8D0F6E0AFB}"/>
              </a:ext>
            </a:extLst>
          </p:cNvPr>
          <p:cNvSpPr/>
          <p:nvPr/>
        </p:nvSpPr>
        <p:spPr bwMode="white">
          <a:xfrm>
            <a:off x="1672958" y="2130024"/>
            <a:ext cx="514115" cy="457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A713326-3B67-B418-F2EF-A74309CC52A1}"/>
              </a:ext>
            </a:extLst>
          </p:cNvPr>
          <p:cNvSpPr/>
          <p:nvPr/>
        </p:nvSpPr>
        <p:spPr bwMode="white">
          <a:xfrm>
            <a:off x="2901123" y="2130024"/>
            <a:ext cx="514115" cy="457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A341DFF-915B-C49F-1D24-77C86A003CC9}"/>
              </a:ext>
            </a:extLst>
          </p:cNvPr>
          <p:cNvSpPr/>
          <p:nvPr/>
        </p:nvSpPr>
        <p:spPr bwMode="white">
          <a:xfrm>
            <a:off x="6271438" y="2130024"/>
            <a:ext cx="514115" cy="457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1F88808-652C-9372-A06F-B9003C4E489A}"/>
              </a:ext>
            </a:extLst>
          </p:cNvPr>
          <p:cNvSpPr/>
          <p:nvPr/>
        </p:nvSpPr>
        <p:spPr bwMode="white">
          <a:xfrm>
            <a:off x="6081024" y="3139906"/>
            <a:ext cx="514115" cy="457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CF247F9-E322-DBFA-9440-BE6439C88EE0}"/>
              </a:ext>
            </a:extLst>
          </p:cNvPr>
          <p:cNvSpPr/>
          <p:nvPr/>
        </p:nvSpPr>
        <p:spPr bwMode="white">
          <a:xfrm>
            <a:off x="2901123" y="5197779"/>
            <a:ext cx="514114" cy="751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61032E7-FF7F-3D50-A04A-0F4FC7F7F9D0}"/>
              </a:ext>
            </a:extLst>
          </p:cNvPr>
          <p:cNvSpPr/>
          <p:nvPr/>
        </p:nvSpPr>
        <p:spPr bwMode="white">
          <a:xfrm>
            <a:off x="10336760" y="5312106"/>
            <a:ext cx="352264" cy="333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04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2024-08-18T04:41:45Z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