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16A9C6-FCFD-5635-4ACA-60E1B2F0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2587EB-2B34-AA08-E46E-2B64C071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24" y="3861048"/>
            <a:ext cx="4980952" cy="10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E385DB-99A1-3221-51F8-E8A95801E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4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9E3837-C2B6-6CD1-247E-3C66FBA7697D}"/>
              </a:ext>
            </a:extLst>
          </p:cNvPr>
          <p:cNvSpPr/>
          <p:nvPr/>
        </p:nvSpPr>
        <p:spPr bwMode="white">
          <a:xfrm>
            <a:off x="2577421" y="2245046"/>
            <a:ext cx="304661" cy="38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24DA89-9284-38C3-EC47-98D612365959}"/>
              </a:ext>
            </a:extLst>
          </p:cNvPr>
          <p:cNvSpPr/>
          <p:nvPr/>
        </p:nvSpPr>
        <p:spPr bwMode="white">
          <a:xfrm>
            <a:off x="6295395" y="2060848"/>
            <a:ext cx="304661" cy="56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FF9B81-C4E3-9D5D-2A70-D7818324F116}"/>
              </a:ext>
            </a:extLst>
          </p:cNvPr>
          <p:cNvSpPr/>
          <p:nvPr/>
        </p:nvSpPr>
        <p:spPr bwMode="white">
          <a:xfrm>
            <a:off x="10698545" y="2254578"/>
            <a:ext cx="304661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5503C-888F-AE78-4407-DAFD409CB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138707-5443-0F79-80F0-6EE70FB74BBF}"/>
              </a:ext>
            </a:extLst>
          </p:cNvPr>
          <p:cNvSpPr/>
          <p:nvPr/>
        </p:nvSpPr>
        <p:spPr bwMode="white">
          <a:xfrm>
            <a:off x="2844000" y="1970288"/>
            <a:ext cx="352264" cy="85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43B2C4-4213-F60B-1CE2-5DFFC9D84556}"/>
              </a:ext>
            </a:extLst>
          </p:cNvPr>
          <p:cNvSpPr/>
          <p:nvPr/>
        </p:nvSpPr>
        <p:spPr bwMode="white">
          <a:xfrm>
            <a:off x="6385685" y="1989376"/>
            <a:ext cx="504595" cy="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ECB7BC-35C7-A3E0-F113-0128FDF9C1A5}"/>
              </a:ext>
            </a:extLst>
          </p:cNvPr>
          <p:cNvSpPr/>
          <p:nvPr/>
        </p:nvSpPr>
        <p:spPr bwMode="white">
          <a:xfrm>
            <a:off x="2796396" y="2094362"/>
            <a:ext cx="447471" cy="353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75193C-1A89-0C63-A596-A2DBDF2A6240}"/>
              </a:ext>
            </a:extLst>
          </p:cNvPr>
          <p:cNvSpPr/>
          <p:nvPr/>
        </p:nvSpPr>
        <p:spPr bwMode="white">
          <a:xfrm>
            <a:off x="6347603" y="2094362"/>
            <a:ext cx="580760" cy="353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4835B2-E394-A605-3F43-046420A92E98}"/>
              </a:ext>
            </a:extLst>
          </p:cNvPr>
          <p:cNvSpPr/>
          <p:nvPr/>
        </p:nvSpPr>
        <p:spPr bwMode="white">
          <a:xfrm>
            <a:off x="9251404" y="1989376"/>
            <a:ext cx="114248" cy="36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C8E8BF-8972-3981-1084-FE5510E4B67E}"/>
              </a:ext>
            </a:extLst>
          </p:cNvPr>
          <p:cNvSpPr/>
          <p:nvPr/>
        </p:nvSpPr>
        <p:spPr bwMode="white">
          <a:xfrm>
            <a:off x="10660462" y="1911634"/>
            <a:ext cx="285619" cy="44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438861-1BD7-9BA0-80E1-E30E37A4A5F0}"/>
              </a:ext>
            </a:extLst>
          </p:cNvPr>
          <p:cNvSpPr/>
          <p:nvPr/>
        </p:nvSpPr>
        <p:spPr bwMode="white">
          <a:xfrm>
            <a:off x="3072495" y="3010604"/>
            <a:ext cx="199933" cy="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DC2C2F-8BA4-15CF-1019-B897AFF8D668}"/>
              </a:ext>
            </a:extLst>
          </p:cNvPr>
          <p:cNvSpPr/>
          <p:nvPr/>
        </p:nvSpPr>
        <p:spPr bwMode="white">
          <a:xfrm>
            <a:off x="6595140" y="2972428"/>
            <a:ext cx="333223" cy="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3B3CFB6-8ECF-74FA-3E9D-F569C643E157}"/>
              </a:ext>
            </a:extLst>
          </p:cNvPr>
          <p:cNvSpPr/>
          <p:nvPr/>
        </p:nvSpPr>
        <p:spPr bwMode="white">
          <a:xfrm>
            <a:off x="2739272" y="3106046"/>
            <a:ext cx="571239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F80E4C2-EFDD-4B79-DE4E-5E3A1C6B09BB}"/>
              </a:ext>
            </a:extLst>
          </p:cNvPr>
          <p:cNvSpPr/>
          <p:nvPr/>
        </p:nvSpPr>
        <p:spPr bwMode="white">
          <a:xfrm>
            <a:off x="6280958" y="3096502"/>
            <a:ext cx="714049" cy="36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3031068-75C0-8144-BBFC-82C89A794F19}"/>
              </a:ext>
            </a:extLst>
          </p:cNvPr>
          <p:cNvSpPr/>
          <p:nvPr/>
        </p:nvSpPr>
        <p:spPr bwMode="white">
          <a:xfrm>
            <a:off x="9146677" y="3106046"/>
            <a:ext cx="304662" cy="353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C05D14-7C6E-64B6-E0AC-85122E396445}"/>
              </a:ext>
            </a:extLst>
          </p:cNvPr>
          <p:cNvSpPr/>
          <p:nvPr/>
        </p:nvSpPr>
        <p:spPr bwMode="white">
          <a:xfrm>
            <a:off x="10660462" y="2923318"/>
            <a:ext cx="333223" cy="535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471CAC-ED23-9A59-5029-B18DBAA0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DD1E6C-3A54-A3C6-91F1-C5F10660479C}"/>
              </a:ext>
            </a:extLst>
          </p:cNvPr>
          <p:cNvSpPr/>
          <p:nvPr/>
        </p:nvSpPr>
        <p:spPr bwMode="white">
          <a:xfrm>
            <a:off x="3072495" y="3000577"/>
            <a:ext cx="238016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3279A5-5FF1-E72B-B836-E980485CD0E4}"/>
              </a:ext>
            </a:extLst>
          </p:cNvPr>
          <p:cNvSpPr/>
          <p:nvPr/>
        </p:nvSpPr>
        <p:spPr bwMode="white">
          <a:xfrm>
            <a:off x="7223504" y="3000577"/>
            <a:ext cx="238016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35A4CC-DABA-F4FA-33C8-4E29DB5CF20D}"/>
              </a:ext>
            </a:extLst>
          </p:cNvPr>
          <p:cNvSpPr/>
          <p:nvPr/>
        </p:nvSpPr>
        <p:spPr bwMode="white">
          <a:xfrm>
            <a:off x="10317719" y="3000577"/>
            <a:ext cx="238016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F6BE87-CC5E-A0F2-0A4E-5CAA1BEA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04ADC11-78D0-2945-C2C0-F80F1B419A88}"/>
              </a:ext>
            </a:extLst>
          </p:cNvPr>
          <p:cNvSpPr/>
          <p:nvPr/>
        </p:nvSpPr>
        <p:spPr bwMode="white">
          <a:xfrm>
            <a:off x="2927648" y="2424513"/>
            <a:ext cx="936104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4FE1273-A0F6-DA3B-17F0-6C7BC50D7497}"/>
              </a:ext>
            </a:extLst>
          </p:cNvPr>
          <p:cNvSpPr/>
          <p:nvPr/>
        </p:nvSpPr>
        <p:spPr bwMode="white">
          <a:xfrm>
            <a:off x="4439816" y="2420888"/>
            <a:ext cx="720080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3209AD9-983A-5830-8517-62792483804F}"/>
              </a:ext>
            </a:extLst>
          </p:cNvPr>
          <p:cNvSpPr/>
          <p:nvPr/>
        </p:nvSpPr>
        <p:spPr bwMode="white">
          <a:xfrm>
            <a:off x="8472264" y="2420887"/>
            <a:ext cx="720080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5CE89D0-6C5E-D370-14BE-0E9F9D235382}"/>
              </a:ext>
            </a:extLst>
          </p:cNvPr>
          <p:cNvSpPr/>
          <p:nvPr/>
        </p:nvSpPr>
        <p:spPr bwMode="white">
          <a:xfrm>
            <a:off x="9581808" y="2420887"/>
            <a:ext cx="720080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9F62BEA-DE28-6AF9-5ABC-68A00081BD1C}"/>
              </a:ext>
            </a:extLst>
          </p:cNvPr>
          <p:cNvSpPr/>
          <p:nvPr/>
        </p:nvSpPr>
        <p:spPr bwMode="white">
          <a:xfrm>
            <a:off x="3071664" y="4005064"/>
            <a:ext cx="720080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49F65C2-939F-6997-79F7-0C19336C767D}"/>
              </a:ext>
            </a:extLst>
          </p:cNvPr>
          <p:cNvSpPr/>
          <p:nvPr/>
        </p:nvSpPr>
        <p:spPr bwMode="white">
          <a:xfrm>
            <a:off x="4223792" y="4005064"/>
            <a:ext cx="720080" cy="57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F0CBB45-DE23-18BA-01BE-14A64C2EAA74}"/>
              </a:ext>
            </a:extLst>
          </p:cNvPr>
          <p:cNvSpPr/>
          <p:nvPr/>
        </p:nvSpPr>
        <p:spPr bwMode="white">
          <a:xfrm>
            <a:off x="5375920" y="3986367"/>
            <a:ext cx="720080" cy="591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9DBED0-41D8-CCB3-9125-67BE797F4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F9DF91-B805-CAB9-DB3F-17F80DB8F33C}"/>
              </a:ext>
            </a:extLst>
          </p:cNvPr>
          <p:cNvSpPr/>
          <p:nvPr/>
        </p:nvSpPr>
        <p:spPr bwMode="white">
          <a:xfrm>
            <a:off x="2495600" y="4005064"/>
            <a:ext cx="585292" cy="6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B81551-1075-5E3C-56D5-AFFED73EDF72}"/>
              </a:ext>
            </a:extLst>
          </p:cNvPr>
          <p:cNvSpPr/>
          <p:nvPr/>
        </p:nvSpPr>
        <p:spPr bwMode="white">
          <a:xfrm>
            <a:off x="8328248" y="3933056"/>
            <a:ext cx="585292" cy="672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