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0" d="100"/>
          <a:sy n="60" d="100"/>
        </p:scale>
        <p:origin x="624" y="168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130" y="0"/>
            <a:ext cx="12216130" cy="69792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 userDrawn="1"/>
        </p:nvPicPr>
        <p:blipFill>
          <a:blip r:embed="rId2"/>
          <a:srcRect b="5767"/>
          <a:stretch>
            <a:fillRect/>
          </a:stretch>
        </p:blipFill>
        <p:spPr>
          <a:xfrm>
            <a:off x="0" y="0"/>
            <a:ext cx="1224089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8BD0428-2528-AB46-2BD4-438783FC5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428" y="1916832"/>
            <a:ext cx="9657143" cy="140952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1249928-5A3F-0843-8AA4-A968DBDC8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8381" y="3954874"/>
            <a:ext cx="4695238" cy="9142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69C9332-E98A-A7FA-73B5-0842325E31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6057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2EC9F32-25A7-83F8-56AC-AD69C5B81063}"/>
              </a:ext>
            </a:extLst>
          </p:cNvPr>
          <p:cNvSpPr/>
          <p:nvPr/>
        </p:nvSpPr>
        <p:spPr bwMode="white">
          <a:xfrm>
            <a:off x="7490082" y="2199453"/>
            <a:ext cx="276099" cy="3817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0729E83-B517-5F12-4E69-EAFE1D54A72C}"/>
              </a:ext>
            </a:extLst>
          </p:cNvPr>
          <p:cNvSpPr/>
          <p:nvPr/>
        </p:nvSpPr>
        <p:spPr bwMode="white">
          <a:xfrm>
            <a:off x="10812793" y="2199453"/>
            <a:ext cx="276098" cy="3817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4B33E13-2FE3-40D1-AF41-796EF94E1575}"/>
              </a:ext>
            </a:extLst>
          </p:cNvPr>
          <p:cNvSpPr/>
          <p:nvPr/>
        </p:nvSpPr>
        <p:spPr bwMode="white">
          <a:xfrm>
            <a:off x="3243867" y="2304447"/>
            <a:ext cx="304661" cy="3817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88BFE68-8FA8-9BE5-0ADD-E9CCAE2AD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4512" y="393872"/>
            <a:ext cx="1043536" cy="652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4CC8D23-6C90-7EB8-A169-61FE843F49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490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D5DB774-E581-EB59-7BAA-BFBB51E3EEB1}"/>
              </a:ext>
            </a:extLst>
          </p:cNvPr>
          <p:cNvSpPr/>
          <p:nvPr/>
        </p:nvSpPr>
        <p:spPr bwMode="white">
          <a:xfrm>
            <a:off x="4357785" y="2103515"/>
            <a:ext cx="199933" cy="47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A636C65-737C-9546-3B3A-642FC0A6B77B}"/>
              </a:ext>
            </a:extLst>
          </p:cNvPr>
          <p:cNvSpPr/>
          <p:nvPr/>
        </p:nvSpPr>
        <p:spPr bwMode="white">
          <a:xfrm>
            <a:off x="10831834" y="2103515"/>
            <a:ext cx="199933" cy="47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35617E5-EE8C-C7F8-3641-67E0EE936630}"/>
              </a:ext>
            </a:extLst>
          </p:cNvPr>
          <p:cNvSpPr/>
          <p:nvPr/>
        </p:nvSpPr>
        <p:spPr bwMode="white">
          <a:xfrm>
            <a:off x="2844000" y="2093974"/>
            <a:ext cx="266578" cy="372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1814D56-AD27-4E42-C3ED-5D3B1576517F}"/>
              </a:ext>
            </a:extLst>
          </p:cNvPr>
          <p:cNvSpPr/>
          <p:nvPr/>
        </p:nvSpPr>
        <p:spPr bwMode="white">
          <a:xfrm>
            <a:off x="4310181" y="2198930"/>
            <a:ext cx="295140" cy="267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D3A2277-1447-00E5-C60E-FBCF007E374C}"/>
              </a:ext>
            </a:extLst>
          </p:cNvPr>
          <p:cNvSpPr/>
          <p:nvPr/>
        </p:nvSpPr>
        <p:spPr bwMode="white">
          <a:xfrm>
            <a:off x="7813785" y="2093974"/>
            <a:ext cx="266578" cy="372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B32F324-465B-7B40-0DE6-FDB4AA7BAF16}"/>
              </a:ext>
            </a:extLst>
          </p:cNvPr>
          <p:cNvSpPr/>
          <p:nvPr/>
        </p:nvSpPr>
        <p:spPr bwMode="white">
          <a:xfrm>
            <a:off x="9289487" y="2198930"/>
            <a:ext cx="285619" cy="267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173227F-2F53-C45D-1B2F-3885386EAA70}"/>
              </a:ext>
            </a:extLst>
          </p:cNvPr>
          <p:cNvSpPr/>
          <p:nvPr/>
        </p:nvSpPr>
        <p:spPr bwMode="white">
          <a:xfrm>
            <a:off x="10774710" y="2198930"/>
            <a:ext cx="304661" cy="267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A866F81-8A81-21A2-6248-8ABA586AC194}"/>
              </a:ext>
            </a:extLst>
          </p:cNvPr>
          <p:cNvSpPr/>
          <p:nvPr/>
        </p:nvSpPr>
        <p:spPr bwMode="white">
          <a:xfrm>
            <a:off x="4376826" y="3219869"/>
            <a:ext cx="161851" cy="954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7B010B3-2248-0678-1652-88880B68208E}"/>
              </a:ext>
            </a:extLst>
          </p:cNvPr>
          <p:cNvSpPr/>
          <p:nvPr/>
        </p:nvSpPr>
        <p:spPr bwMode="white">
          <a:xfrm>
            <a:off x="10850876" y="3219869"/>
            <a:ext cx="161851" cy="954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8D27D09F-B1E8-D13D-3C89-24679C83CDDB}"/>
              </a:ext>
            </a:extLst>
          </p:cNvPr>
          <p:cNvSpPr/>
          <p:nvPr/>
        </p:nvSpPr>
        <p:spPr bwMode="white">
          <a:xfrm>
            <a:off x="2815438" y="3248494"/>
            <a:ext cx="285619" cy="362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B6812C0E-5C05-A9F9-4719-04E70F97F733}"/>
              </a:ext>
            </a:extLst>
          </p:cNvPr>
          <p:cNvSpPr/>
          <p:nvPr/>
        </p:nvSpPr>
        <p:spPr bwMode="white">
          <a:xfrm>
            <a:off x="4310181" y="3343909"/>
            <a:ext cx="295140" cy="267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85A61093-6121-262C-E508-653D2F10F509}"/>
              </a:ext>
            </a:extLst>
          </p:cNvPr>
          <p:cNvSpPr/>
          <p:nvPr/>
        </p:nvSpPr>
        <p:spPr bwMode="white">
          <a:xfrm>
            <a:off x="7794743" y="3248494"/>
            <a:ext cx="276098" cy="362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A6FCFE3F-FF98-700F-86AC-B1F24F5CFACB}"/>
              </a:ext>
            </a:extLst>
          </p:cNvPr>
          <p:cNvSpPr/>
          <p:nvPr/>
        </p:nvSpPr>
        <p:spPr bwMode="white">
          <a:xfrm>
            <a:off x="9289487" y="3343909"/>
            <a:ext cx="285619" cy="267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74AF9E16-0521-AB69-B9F2-07845A3ADA94}"/>
              </a:ext>
            </a:extLst>
          </p:cNvPr>
          <p:cNvSpPr/>
          <p:nvPr/>
        </p:nvSpPr>
        <p:spPr bwMode="white">
          <a:xfrm>
            <a:off x="10774710" y="3343909"/>
            <a:ext cx="304661" cy="267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35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46E769E-C55A-4346-8B6D-13FC290116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271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46E9F6F-870E-5BCD-5225-0A63FB5BED72}"/>
              </a:ext>
            </a:extLst>
          </p:cNvPr>
          <p:cNvSpPr/>
          <p:nvPr/>
        </p:nvSpPr>
        <p:spPr bwMode="white">
          <a:xfrm>
            <a:off x="1775520" y="2348881"/>
            <a:ext cx="504056" cy="1080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B97D0356-BA30-9A32-D13D-ED9E2EB7A520}"/>
              </a:ext>
            </a:extLst>
          </p:cNvPr>
          <p:cNvSpPr/>
          <p:nvPr/>
        </p:nvSpPr>
        <p:spPr bwMode="white">
          <a:xfrm>
            <a:off x="1993548" y="2276873"/>
            <a:ext cx="4822532" cy="1034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9A6454A-C9AF-8CC4-CE29-0797914C60E1}"/>
              </a:ext>
            </a:extLst>
          </p:cNvPr>
          <p:cNvSpPr/>
          <p:nvPr/>
        </p:nvSpPr>
        <p:spPr bwMode="white">
          <a:xfrm>
            <a:off x="6816080" y="2326788"/>
            <a:ext cx="1453548" cy="10081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1D8CF1B-98CD-5833-1C1B-3CFA63F7BAE8}"/>
              </a:ext>
            </a:extLst>
          </p:cNvPr>
          <p:cNvSpPr/>
          <p:nvPr/>
        </p:nvSpPr>
        <p:spPr bwMode="white">
          <a:xfrm>
            <a:off x="7680176" y="2276873"/>
            <a:ext cx="3600400" cy="9221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590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66A9CD1-AEED-CD74-7A55-71F0CD2825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5283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3DF3A99-9FA8-943F-A1BB-3F88C2CB09B8}"/>
              </a:ext>
            </a:extLst>
          </p:cNvPr>
          <p:cNvSpPr/>
          <p:nvPr/>
        </p:nvSpPr>
        <p:spPr bwMode="white">
          <a:xfrm>
            <a:off x="2510776" y="1998499"/>
            <a:ext cx="228495" cy="276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A184E0D-F0AD-D983-0572-709D65EC83F6}"/>
              </a:ext>
            </a:extLst>
          </p:cNvPr>
          <p:cNvSpPr/>
          <p:nvPr/>
        </p:nvSpPr>
        <p:spPr bwMode="white">
          <a:xfrm>
            <a:off x="3491404" y="1998499"/>
            <a:ext cx="218975" cy="276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8C6539E-EA15-3BF9-622B-B4000EFF04E5}"/>
              </a:ext>
            </a:extLst>
          </p:cNvPr>
          <p:cNvSpPr/>
          <p:nvPr/>
        </p:nvSpPr>
        <p:spPr bwMode="white">
          <a:xfrm>
            <a:off x="5690677" y="2074827"/>
            <a:ext cx="228495" cy="2671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7134B9E-6E3E-B144-C367-F5E1A7D12AC3}"/>
              </a:ext>
            </a:extLst>
          </p:cNvPr>
          <p:cNvSpPr/>
          <p:nvPr/>
        </p:nvSpPr>
        <p:spPr bwMode="white">
          <a:xfrm>
            <a:off x="6461851" y="2074827"/>
            <a:ext cx="228495" cy="2671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FE487CB-887C-98A5-8CB6-CC0DB8949AE0}"/>
              </a:ext>
            </a:extLst>
          </p:cNvPr>
          <p:cNvSpPr/>
          <p:nvPr/>
        </p:nvSpPr>
        <p:spPr bwMode="white">
          <a:xfrm>
            <a:off x="7328231" y="1998499"/>
            <a:ext cx="238016" cy="276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97E75A6-5CA8-B840-500F-192BB8FE45C7}"/>
              </a:ext>
            </a:extLst>
          </p:cNvPr>
          <p:cNvSpPr/>
          <p:nvPr/>
        </p:nvSpPr>
        <p:spPr bwMode="white">
          <a:xfrm>
            <a:off x="8013719" y="1998499"/>
            <a:ext cx="238016" cy="276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9B829FE-8DE7-6529-05CC-669A4551FF5D}"/>
              </a:ext>
            </a:extLst>
          </p:cNvPr>
          <p:cNvSpPr/>
          <p:nvPr/>
        </p:nvSpPr>
        <p:spPr bwMode="white">
          <a:xfrm>
            <a:off x="10308198" y="1998499"/>
            <a:ext cx="218975" cy="276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0A34192-FC75-27FB-2A5E-7A08FCCB73A3}"/>
              </a:ext>
            </a:extLst>
          </p:cNvPr>
          <p:cNvSpPr/>
          <p:nvPr/>
        </p:nvSpPr>
        <p:spPr bwMode="white">
          <a:xfrm>
            <a:off x="11098413" y="1998499"/>
            <a:ext cx="218975" cy="276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85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1C31884-1FDF-6C12-2146-27FB189482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937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7D02E1E8-23B5-363B-BF49-DDB1B5D4C1ED}"/>
              </a:ext>
            </a:extLst>
          </p:cNvPr>
          <p:cNvSpPr/>
          <p:nvPr/>
        </p:nvSpPr>
        <p:spPr bwMode="white">
          <a:xfrm>
            <a:off x="5951984" y="1916832"/>
            <a:ext cx="792088" cy="648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809AB05B-48FD-15E0-287E-48F9194BCBEC}"/>
              </a:ext>
            </a:extLst>
          </p:cNvPr>
          <p:cNvSpPr/>
          <p:nvPr/>
        </p:nvSpPr>
        <p:spPr bwMode="white">
          <a:xfrm>
            <a:off x="6816080" y="1916832"/>
            <a:ext cx="792088" cy="648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BFE09873-44BA-CFA2-476E-0D5EBC17351C}"/>
              </a:ext>
            </a:extLst>
          </p:cNvPr>
          <p:cNvSpPr/>
          <p:nvPr/>
        </p:nvSpPr>
        <p:spPr bwMode="white">
          <a:xfrm>
            <a:off x="9984432" y="1916832"/>
            <a:ext cx="792088" cy="648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5661B535-1418-DB1C-ED64-B0FB7C1427B2}"/>
              </a:ext>
            </a:extLst>
          </p:cNvPr>
          <p:cNvSpPr/>
          <p:nvPr/>
        </p:nvSpPr>
        <p:spPr bwMode="white">
          <a:xfrm>
            <a:off x="10874188" y="1916832"/>
            <a:ext cx="792088" cy="648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A88C95D4-EE3B-EA33-705B-61F89D7275E2}"/>
              </a:ext>
            </a:extLst>
          </p:cNvPr>
          <p:cNvSpPr/>
          <p:nvPr/>
        </p:nvSpPr>
        <p:spPr bwMode="white">
          <a:xfrm>
            <a:off x="5987954" y="3104964"/>
            <a:ext cx="624092" cy="648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CB90E77B-1E3B-6127-09AD-80C3D99E1B5B}"/>
              </a:ext>
            </a:extLst>
          </p:cNvPr>
          <p:cNvSpPr/>
          <p:nvPr/>
        </p:nvSpPr>
        <p:spPr bwMode="white">
          <a:xfrm>
            <a:off x="6900078" y="3104964"/>
            <a:ext cx="624092" cy="648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FBD5003A-3F33-7DB6-2261-B641E59CDDBF}"/>
              </a:ext>
            </a:extLst>
          </p:cNvPr>
          <p:cNvSpPr/>
          <p:nvPr/>
        </p:nvSpPr>
        <p:spPr bwMode="white">
          <a:xfrm>
            <a:off x="10068430" y="3090416"/>
            <a:ext cx="624092" cy="648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4E93D49B-9FD0-C610-D0E4-CAEF2D739F19}"/>
              </a:ext>
            </a:extLst>
          </p:cNvPr>
          <p:cNvSpPr/>
          <p:nvPr/>
        </p:nvSpPr>
        <p:spPr bwMode="white">
          <a:xfrm>
            <a:off x="10980554" y="3102369"/>
            <a:ext cx="624092" cy="648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835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12</cp:revision>
  <dcterms:created xsi:type="dcterms:W3CDTF">2022-11-09T06:57:00Z</dcterms:created>
  <dcterms:modified xsi:type="dcterms:W3CDTF">2024-08-18T04:31:56Z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EF61A80214C74A3AB5C2585E252DAB25</vt:lpwstr>
  </property>
</Properties>
</file>