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01E932-F265-DC72-DAB8-BC71CE0E2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1EE4E4-2552-9F36-51FE-B99E46C375C2}"/>
              </a:ext>
            </a:extLst>
          </p:cNvPr>
          <p:cNvSpPr/>
          <p:nvPr/>
        </p:nvSpPr>
        <p:spPr bwMode="white">
          <a:xfrm>
            <a:off x="6300000" y="1853969"/>
            <a:ext cx="409388" cy="35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326E79-4875-F728-40C7-54FA721187FE}"/>
              </a:ext>
            </a:extLst>
          </p:cNvPr>
          <p:cNvSpPr/>
          <p:nvPr/>
        </p:nvSpPr>
        <p:spPr bwMode="white">
          <a:xfrm>
            <a:off x="6671305" y="3273814"/>
            <a:ext cx="409388" cy="35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BEBFA2-D64B-DE2B-D32F-71C60630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1844824"/>
            <a:ext cx="9561905" cy="1352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8BC6C4-C898-2E33-A00B-A063A788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90" y="3979263"/>
            <a:ext cx="4247619" cy="9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4AB5F1-AAF0-4992-49D8-C7047501C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716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06F7B7-A401-33A0-26BC-6C8FBBE310FC}"/>
              </a:ext>
            </a:extLst>
          </p:cNvPr>
          <p:cNvSpPr/>
          <p:nvPr/>
        </p:nvSpPr>
        <p:spPr bwMode="white">
          <a:xfrm>
            <a:off x="4271446" y="4043354"/>
            <a:ext cx="468231" cy="3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3499B2-0DD1-5E47-BD2E-D779122C1FFD}"/>
              </a:ext>
            </a:extLst>
          </p:cNvPr>
          <p:cNvSpPr/>
          <p:nvPr/>
        </p:nvSpPr>
        <p:spPr bwMode="white">
          <a:xfrm>
            <a:off x="4012117" y="5715844"/>
            <a:ext cx="432213" cy="34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C0584D-0548-014E-053F-32F8C910C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3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C3DB6F-9AA5-0348-2B5A-ABE0D22FA774}"/>
              </a:ext>
            </a:extLst>
          </p:cNvPr>
          <p:cNvSpPr/>
          <p:nvPr/>
        </p:nvSpPr>
        <p:spPr bwMode="white">
          <a:xfrm>
            <a:off x="3062975" y="2092097"/>
            <a:ext cx="409388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55095D-040A-C82F-CBCE-640D1DA417E4}"/>
              </a:ext>
            </a:extLst>
          </p:cNvPr>
          <p:cNvSpPr/>
          <p:nvPr/>
        </p:nvSpPr>
        <p:spPr bwMode="white">
          <a:xfrm>
            <a:off x="6756991" y="2092097"/>
            <a:ext cx="409388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86F7D9-E0C1-27CE-61A7-C7D21089260E}"/>
              </a:ext>
            </a:extLst>
          </p:cNvPr>
          <p:cNvSpPr/>
          <p:nvPr/>
        </p:nvSpPr>
        <p:spPr bwMode="white">
          <a:xfrm>
            <a:off x="10003537" y="2092097"/>
            <a:ext cx="409388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1E5584-C937-2BCC-8F93-7DC6CDA349CF}"/>
              </a:ext>
            </a:extLst>
          </p:cNvPr>
          <p:cNvSpPr/>
          <p:nvPr/>
        </p:nvSpPr>
        <p:spPr bwMode="white">
          <a:xfrm>
            <a:off x="5015880" y="5157192"/>
            <a:ext cx="1944215" cy="53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D5DB25-FC98-EDEB-6140-39FB5709F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140BAF-D95E-6BBD-5D26-798757F68A20}"/>
              </a:ext>
            </a:extLst>
          </p:cNvPr>
          <p:cNvSpPr/>
          <p:nvPr/>
        </p:nvSpPr>
        <p:spPr bwMode="white">
          <a:xfrm>
            <a:off x="6909322" y="1969610"/>
            <a:ext cx="161851" cy="9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38C73D-94D5-C7BB-A30C-E9AC6A290062}"/>
              </a:ext>
            </a:extLst>
          </p:cNvPr>
          <p:cNvSpPr/>
          <p:nvPr/>
        </p:nvSpPr>
        <p:spPr bwMode="white">
          <a:xfrm>
            <a:off x="2748793" y="1969610"/>
            <a:ext cx="571239" cy="391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A71924-446F-8DD4-3CA6-D8BEF0240B69}"/>
              </a:ext>
            </a:extLst>
          </p:cNvPr>
          <p:cNvSpPr/>
          <p:nvPr/>
        </p:nvSpPr>
        <p:spPr bwMode="white">
          <a:xfrm>
            <a:off x="6423768" y="2093617"/>
            <a:ext cx="733090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57F2D2-ED74-61DF-5294-82BDDBE84177}"/>
              </a:ext>
            </a:extLst>
          </p:cNvPr>
          <p:cNvSpPr/>
          <p:nvPr/>
        </p:nvSpPr>
        <p:spPr bwMode="white">
          <a:xfrm>
            <a:off x="10146347" y="1969610"/>
            <a:ext cx="390347" cy="391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645229-506F-6DFA-1A40-9462640CA4DB}"/>
              </a:ext>
            </a:extLst>
          </p:cNvPr>
          <p:cNvSpPr/>
          <p:nvPr/>
        </p:nvSpPr>
        <p:spPr bwMode="white">
          <a:xfrm>
            <a:off x="3091537" y="3095214"/>
            <a:ext cx="161851" cy="9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5E5276-8DF3-2AF9-5395-00EC851A9EED}"/>
              </a:ext>
            </a:extLst>
          </p:cNvPr>
          <p:cNvSpPr/>
          <p:nvPr/>
        </p:nvSpPr>
        <p:spPr bwMode="white">
          <a:xfrm>
            <a:off x="6814115" y="3057058"/>
            <a:ext cx="257058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61EF30-E324-F908-4C81-C506792B0A7F}"/>
              </a:ext>
            </a:extLst>
          </p:cNvPr>
          <p:cNvSpPr/>
          <p:nvPr/>
        </p:nvSpPr>
        <p:spPr bwMode="white">
          <a:xfrm>
            <a:off x="2758314" y="3123831"/>
            <a:ext cx="561719" cy="37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0E191B-4B87-0861-EC8E-5156EAEE3CF4}"/>
              </a:ext>
            </a:extLst>
          </p:cNvPr>
          <p:cNvSpPr/>
          <p:nvPr/>
        </p:nvSpPr>
        <p:spPr bwMode="white">
          <a:xfrm>
            <a:off x="6509454" y="3219221"/>
            <a:ext cx="542677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031606-ACA9-E539-6F61-49FC7A5B5D0A}"/>
              </a:ext>
            </a:extLst>
          </p:cNvPr>
          <p:cNvSpPr/>
          <p:nvPr/>
        </p:nvSpPr>
        <p:spPr bwMode="white">
          <a:xfrm>
            <a:off x="10089223" y="3095214"/>
            <a:ext cx="485553" cy="400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B5A0F1-33FF-393D-4465-53EDEFBEB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1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93438B-5701-BF94-7769-4726DC614343}"/>
              </a:ext>
            </a:extLst>
          </p:cNvPr>
          <p:cNvSpPr/>
          <p:nvPr/>
        </p:nvSpPr>
        <p:spPr bwMode="white">
          <a:xfrm>
            <a:off x="1777685" y="4014462"/>
            <a:ext cx="304661" cy="36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5F233A-8841-DFF6-1C1C-640544CB12D4}"/>
              </a:ext>
            </a:extLst>
          </p:cNvPr>
          <p:cNvSpPr/>
          <p:nvPr/>
        </p:nvSpPr>
        <p:spPr bwMode="white">
          <a:xfrm>
            <a:off x="5376495" y="4014462"/>
            <a:ext cx="276099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493422-E5AE-996A-FCF3-C18D3DF460BD}"/>
              </a:ext>
            </a:extLst>
          </p:cNvPr>
          <p:cNvSpPr/>
          <p:nvPr/>
        </p:nvSpPr>
        <p:spPr bwMode="white">
          <a:xfrm>
            <a:off x="8965785" y="3957333"/>
            <a:ext cx="218975" cy="323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69BE4D-413D-CFB0-C728-3BB13BC1A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0465EF-1530-89AA-749F-D3D0899FECBC}"/>
              </a:ext>
            </a:extLst>
          </p:cNvPr>
          <p:cNvSpPr/>
          <p:nvPr/>
        </p:nvSpPr>
        <p:spPr bwMode="white">
          <a:xfrm>
            <a:off x="844661" y="3082323"/>
            <a:ext cx="304661" cy="371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368A8B-1880-1C82-85F8-E3B7BD7691A6}"/>
              </a:ext>
            </a:extLst>
          </p:cNvPr>
          <p:cNvSpPr/>
          <p:nvPr/>
        </p:nvSpPr>
        <p:spPr bwMode="white">
          <a:xfrm>
            <a:off x="2034743" y="3082323"/>
            <a:ext cx="304661" cy="371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E3A009-DC7D-B48A-68BB-20F80DB14E2B}"/>
              </a:ext>
            </a:extLst>
          </p:cNvPr>
          <p:cNvSpPr/>
          <p:nvPr/>
        </p:nvSpPr>
        <p:spPr bwMode="white">
          <a:xfrm>
            <a:off x="5624033" y="3187103"/>
            <a:ext cx="304661" cy="352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5C4850-8C1F-0CB4-910A-A86ED5E967CD}"/>
              </a:ext>
            </a:extLst>
          </p:cNvPr>
          <p:cNvSpPr/>
          <p:nvPr/>
        </p:nvSpPr>
        <p:spPr bwMode="white">
          <a:xfrm>
            <a:off x="6804595" y="3082323"/>
            <a:ext cx="295140" cy="371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3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2FB629-EF34-3F1A-5CFC-F5DD706D6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324B2E-DEC8-6D30-4CC7-A3E6CCEC7F3B}"/>
              </a:ext>
            </a:extLst>
          </p:cNvPr>
          <p:cNvSpPr/>
          <p:nvPr/>
        </p:nvSpPr>
        <p:spPr bwMode="white">
          <a:xfrm>
            <a:off x="3491404" y="2560434"/>
            <a:ext cx="771173" cy="352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A724C-DDA3-37B1-4FDA-2210DF23BE69}"/>
              </a:ext>
            </a:extLst>
          </p:cNvPr>
          <p:cNvSpPr/>
          <p:nvPr/>
        </p:nvSpPr>
        <p:spPr bwMode="white">
          <a:xfrm>
            <a:off x="6890280" y="2560434"/>
            <a:ext cx="780694" cy="352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5CCAA9-5AA0-5B81-FDDE-33613DD9A560}"/>
              </a:ext>
            </a:extLst>
          </p:cNvPr>
          <p:cNvSpPr/>
          <p:nvPr/>
        </p:nvSpPr>
        <p:spPr bwMode="white">
          <a:xfrm>
            <a:off x="10384363" y="2560434"/>
            <a:ext cx="771173" cy="352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CC29FB-2332-7F30-975C-C3BD02220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1AD873-74E6-BF64-B307-A6758AB9CD72}"/>
              </a:ext>
            </a:extLst>
          </p:cNvPr>
          <p:cNvSpPr/>
          <p:nvPr/>
        </p:nvSpPr>
        <p:spPr bwMode="white">
          <a:xfrm>
            <a:off x="5119438" y="2606097"/>
            <a:ext cx="514115" cy="4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BCCD5D-2359-278C-AF9E-DD32FCF17C9A}"/>
              </a:ext>
            </a:extLst>
          </p:cNvPr>
          <p:cNvSpPr/>
          <p:nvPr/>
        </p:nvSpPr>
        <p:spPr bwMode="white">
          <a:xfrm>
            <a:off x="7261586" y="2606097"/>
            <a:ext cx="514115" cy="4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282190-170F-4B27-EF55-94C8D812053D}"/>
              </a:ext>
            </a:extLst>
          </p:cNvPr>
          <p:cNvSpPr/>
          <p:nvPr/>
        </p:nvSpPr>
        <p:spPr bwMode="white">
          <a:xfrm>
            <a:off x="5119438" y="3377682"/>
            <a:ext cx="514115" cy="4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609815-FF11-709E-87AE-6292EA68F5AF}"/>
              </a:ext>
            </a:extLst>
          </p:cNvPr>
          <p:cNvSpPr/>
          <p:nvPr/>
        </p:nvSpPr>
        <p:spPr bwMode="white">
          <a:xfrm>
            <a:off x="7261586" y="3377682"/>
            <a:ext cx="514115" cy="4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9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