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342" y="-10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301157-EBE4-1DF5-7BD2-03CB4D6DE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7" y="1844824"/>
            <a:ext cx="9561905" cy="13523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1E2ADD-FF8A-B59F-9C2A-68CA97FE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85" y="3748374"/>
            <a:ext cx="4971429" cy="9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626CFF-6D24-B6A7-7E1D-5CE8E4EC7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605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267425-AD0E-5806-3791-051D6482B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46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D138B8-2613-BD8D-F9C1-60687D6241B5}"/>
              </a:ext>
            </a:extLst>
          </p:cNvPr>
          <p:cNvSpPr/>
          <p:nvPr/>
        </p:nvSpPr>
        <p:spPr bwMode="white">
          <a:xfrm>
            <a:off x="4414909" y="1609050"/>
            <a:ext cx="209454" cy="95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C85145-A60E-BB79-EB6F-95CBBDEE2ECE}"/>
              </a:ext>
            </a:extLst>
          </p:cNvPr>
          <p:cNvSpPr/>
          <p:nvPr/>
        </p:nvSpPr>
        <p:spPr bwMode="white">
          <a:xfrm>
            <a:off x="1358776" y="1628169"/>
            <a:ext cx="304661" cy="372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6AD296-376D-6897-EE12-0C4E54516C7B}"/>
              </a:ext>
            </a:extLst>
          </p:cNvPr>
          <p:cNvSpPr/>
          <p:nvPr/>
        </p:nvSpPr>
        <p:spPr bwMode="white">
          <a:xfrm>
            <a:off x="4462512" y="1733325"/>
            <a:ext cx="114247" cy="26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2974AA-473D-03EB-3C45-C664900CB14D}"/>
              </a:ext>
            </a:extLst>
          </p:cNvPr>
          <p:cNvSpPr/>
          <p:nvPr/>
        </p:nvSpPr>
        <p:spPr bwMode="white">
          <a:xfrm>
            <a:off x="7042611" y="1628169"/>
            <a:ext cx="114248" cy="372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648FF6-B4B7-B9B6-55C2-A42084938C81}"/>
              </a:ext>
            </a:extLst>
          </p:cNvPr>
          <p:cNvSpPr/>
          <p:nvPr/>
        </p:nvSpPr>
        <p:spPr bwMode="white">
          <a:xfrm>
            <a:off x="9775041" y="1675967"/>
            <a:ext cx="209454" cy="325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E8648E-0F36-0663-2FC0-FD487EF3A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2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A6A8FD-6EAF-3C48-6755-CDB592D7BAB3}"/>
              </a:ext>
            </a:extLst>
          </p:cNvPr>
          <p:cNvSpPr/>
          <p:nvPr/>
        </p:nvSpPr>
        <p:spPr bwMode="white">
          <a:xfrm>
            <a:off x="1487488" y="2202593"/>
            <a:ext cx="9793088" cy="91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8E279F4-FB6D-C5C5-B57A-25690FC3720E}"/>
              </a:ext>
            </a:extLst>
          </p:cNvPr>
          <p:cNvSpPr/>
          <p:nvPr/>
        </p:nvSpPr>
        <p:spPr bwMode="white">
          <a:xfrm>
            <a:off x="1919536" y="2661183"/>
            <a:ext cx="8928992" cy="634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4EF78D-F40A-ECD9-C36E-D171EAAA1220}"/>
              </a:ext>
            </a:extLst>
          </p:cNvPr>
          <p:cNvSpPr/>
          <p:nvPr/>
        </p:nvSpPr>
        <p:spPr bwMode="white">
          <a:xfrm>
            <a:off x="9701036" y="2431762"/>
            <a:ext cx="923504" cy="91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C1B079-0652-D302-C731-423B4EFA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48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480AB7-83A1-6D3D-EE6E-5C9D8F6FE098}"/>
              </a:ext>
            </a:extLst>
          </p:cNvPr>
          <p:cNvSpPr/>
          <p:nvPr/>
        </p:nvSpPr>
        <p:spPr bwMode="white">
          <a:xfrm>
            <a:off x="2351584" y="1484784"/>
            <a:ext cx="576064" cy="504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2024-08-18T04:05:46Z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