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42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BBC658-049C-D33A-A0C6-C33BD761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1844824"/>
            <a:ext cx="9561905" cy="13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0F6629-25DC-3ED6-D8AF-796260C3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90" y="3821541"/>
            <a:ext cx="5847619" cy="10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438124-1824-C845-9A9E-322F964C5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1D9BCA-D026-30A9-1DC4-3C60AE47DF5E}"/>
              </a:ext>
            </a:extLst>
          </p:cNvPr>
          <p:cNvSpPr/>
          <p:nvPr/>
        </p:nvSpPr>
        <p:spPr bwMode="white">
          <a:xfrm>
            <a:off x="1539669" y="2978958"/>
            <a:ext cx="228495" cy="34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CE545A-44E3-4DB3-56AF-E1BD3571375C}"/>
              </a:ext>
            </a:extLst>
          </p:cNvPr>
          <p:cNvSpPr/>
          <p:nvPr/>
        </p:nvSpPr>
        <p:spPr bwMode="white">
          <a:xfrm>
            <a:off x="4395867" y="3036147"/>
            <a:ext cx="285619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85D329-A530-A0AC-3113-1DF4987E7C90}"/>
              </a:ext>
            </a:extLst>
          </p:cNvPr>
          <p:cNvSpPr/>
          <p:nvPr/>
        </p:nvSpPr>
        <p:spPr bwMode="white">
          <a:xfrm>
            <a:off x="7328231" y="2931301"/>
            <a:ext cx="295140" cy="39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A478B5-2766-5873-7986-E6A236A19D30}"/>
              </a:ext>
            </a:extLst>
          </p:cNvPr>
          <p:cNvSpPr/>
          <p:nvPr/>
        </p:nvSpPr>
        <p:spPr bwMode="white">
          <a:xfrm>
            <a:off x="10270115" y="2931301"/>
            <a:ext cx="104727" cy="381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F7B8C4-DD1F-DE49-D3AE-1174CEAA2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9F83CD-2386-314B-46BE-6B93A2C2475B}"/>
              </a:ext>
            </a:extLst>
          </p:cNvPr>
          <p:cNvSpPr/>
          <p:nvPr/>
        </p:nvSpPr>
        <p:spPr bwMode="white">
          <a:xfrm>
            <a:off x="2805917" y="1827897"/>
            <a:ext cx="571239" cy="39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9AA29B-71E7-9C15-6F82-A0E3883CF165}"/>
              </a:ext>
            </a:extLst>
          </p:cNvPr>
          <p:cNvSpPr/>
          <p:nvPr/>
        </p:nvSpPr>
        <p:spPr bwMode="white">
          <a:xfrm>
            <a:off x="6319041" y="1700808"/>
            <a:ext cx="476033" cy="51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808913-82C1-4953-C444-009DABB61A41}"/>
              </a:ext>
            </a:extLst>
          </p:cNvPr>
          <p:cNvSpPr/>
          <p:nvPr/>
        </p:nvSpPr>
        <p:spPr bwMode="white">
          <a:xfrm>
            <a:off x="9470380" y="1942507"/>
            <a:ext cx="276099" cy="26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74CECE-16F3-34FA-9BE4-4378BDCF89A5}"/>
              </a:ext>
            </a:extLst>
          </p:cNvPr>
          <p:cNvSpPr/>
          <p:nvPr/>
        </p:nvSpPr>
        <p:spPr bwMode="white">
          <a:xfrm>
            <a:off x="10848529" y="1772817"/>
            <a:ext cx="402214" cy="648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3F18DD-7F20-3A3C-75FD-E7238B2AE0DF}"/>
              </a:ext>
            </a:extLst>
          </p:cNvPr>
          <p:cNvSpPr/>
          <p:nvPr/>
        </p:nvSpPr>
        <p:spPr bwMode="white">
          <a:xfrm>
            <a:off x="2824958" y="2728230"/>
            <a:ext cx="542677" cy="55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5857F8-4BD0-8DCF-5F96-EA49D77457DA}"/>
              </a:ext>
            </a:extLst>
          </p:cNvPr>
          <p:cNvSpPr/>
          <p:nvPr/>
        </p:nvSpPr>
        <p:spPr bwMode="white">
          <a:xfrm>
            <a:off x="6366644" y="2792532"/>
            <a:ext cx="399867" cy="40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0308F8-3AD3-EF98-CD78-E318164EA58F}"/>
              </a:ext>
            </a:extLst>
          </p:cNvPr>
          <p:cNvSpPr/>
          <p:nvPr/>
        </p:nvSpPr>
        <p:spPr bwMode="white">
          <a:xfrm>
            <a:off x="9546545" y="2821184"/>
            <a:ext cx="123768" cy="36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07C04E4-E68E-BFCC-5442-A8BE54B42471}"/>
              </a:ext>
            </a:extLst>
          </p:cNvPr>
          <p:cNvSpPr/>
          <p:nvPr/>
        </p:nvSpPr>
        <p:spPr bwMode="white">
          <a:xfrm>
            <a:off x="10965123" y="2708920"/>
            <a:ext cx="399867" cy="6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AF305D-BFE1-E186-B997-08B6AF300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4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CB7C89-B512-9EA7-8FDF-DCD58902FA95}"/>
              </a:ext>
            </a:extLst>
          </p:cNvPr>
          <p:cNvSpPr/>
          <p:nvPr/>
        </p:nvSpPr>
        <p:spPr bwMode="white">
          <a:xfrm>
            <a:off x="4376826" y="3055755"/>
            <a:ext cx="104727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25C062-68F3-2DF1-1E53-F04766F66613}"/>
              </a:ext>
            </a:extLst>
          </p:cNvPr>
          <p:cNvSpPr/>
          <p:nvPr/>
        </p:nvSpPr>
        <p:spPr bwMode="white">
          <a:xfrm>
            <a:off x="7556727" y="3084356"/>
            <a:ext cx="171371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F7A6DA-F9BE-5E9B-8A00-28BDB8806A7D}"/>
              </a:ext>
            </a:extLst>
          </p:cNvPr>
          <p:cNvSpPr/>
          <p:nvPr/>
        </p:nvSpPr>
        <p:spPr bwMode="white">
          <a:xfrm>
            <a:off x="10393884" y="3084356"/>
            <a:ext cx="171371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2B0A6D-CF68-1462-7214-31D92E2C1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F89444-9F92-C024-15A3-921BDAD519F0}"/>
              </a:ext>
            </a:extLst>
          </p:cNvPr>
          <p:cNvSpPr/>
          <p:nvPr/>
        </p:nvSpPr>
        <p:spPr bwMode="white">
          <a:xfrm>
            <a:off x="1425420" y="2027985"/>
            <a:ext cx="8991059" cy="131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3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F97FE-8799-3092-B2DD-2F7004834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7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E0E9D7-C799-735E-C80F-0DC4D703AD5C}"/>
              </a:ext>
            </a:extLst>
          </p:cNvPr>
          <p:cNvSpPr/>
          <p:nvPr/>
        </p:nvSpPr>
        <p:spPr bwMode="white">
          <a:xfrm>
            <a:off x="3539008" y="1950058"/>
            <a:ext cx="51411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5987D8-E5F9-B073-9181-E8EA1DE6A4DB}"/>
              </a:ext>
            </a:extLst>
          </p:cNvPr>
          <p:cNvSpPr/>
          <p:nvPr/>
        </p:nvSpPr>
        <p:spPr bwMode="white">
          <a:xfrm>
            <a:off x="6461851" y="1950058"/>
            <a:ext cx="51411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070D8A-C34A-33C3-0453-427FE36ED4D7}"/>
              </a:ext>
            </a:extLst>
          </p:cNvPr>
          <p:cNvSpPr/>
          <p:nvPr/>
        </p:nvSpPr>
        <p:spPr bwMode="white">
          <a:xfrm>
            <a:off x="3053454" y="2827309"/>
            <a:ext cx="51411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90EB35-3018-4288-244F-032F79BDC738}"/>
              </a:ext>
            </a:extLst>
          </p:cNvPr>
          <p:cNvSpPr/>
          <p:nvPr/>
        </p:nvSpPr>
        <p:spPr bwMode="white">
          <a:xfrm>
            <a:off x="4700528" y="2827309"/>
            <a:ext cx="50459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31CE7D-7B66-80E6-5A24-7C24514376EC}"/>
              </a:ext>
            </a:extLst>
          </p:cNvPr>
          <p:cNvSpPr/>
          <p:nvPr/>
        </p:nvSpPr>
        <p:spPr bwMode="white">
          <a:xfrm>
            <a:off x="6347603" y="2827309"/>
            <a:ext cx="50459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D07797-C8B5-EAD3-ADC2-7D31B7A3BCE2}"/>
              </a:ext>
            </a:extLst>
          </p:cNvPr>
          <p:cNvSpPr/>
          <p:nvPr/>
        </p:nvSpPr>
        <p:spPr bwMode="white">
          <a:xfrm>
            <a:off x="7747140" y="2827309"/>
            <a:ext cx="514115" cy="45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66A6A3-5156-95A5-ECED-B0BBD33F66EF}"/>
              </a:ext>
            </a:extLst>
          </p:cNvPr>
          <p:cNvSpPr/>
          <p:nvPr/>
        </p:nvSpPr>
        <p:spPr bwMode="white">
          <a:xfrm>
            <a:off x="5843007" y="3933409"/>
            <a:ext cx="618844" cy="6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3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