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9" d="100"/>
          <a:sy n="69" d="100"/>
        </p:scale>
        <p:origin x="378" y="-84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B7C648A-463F-E613-EA72-36714D4A2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047" y="1844824"/>
            <a:ext cx="9561905" cy="135238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E9D3509-C303-802E-556A-D39D89094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905" y="3696573"/>
            <a:ext cx="5876190" cy="10285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3B06F6-6C41-818D-E74F-FB97ABAAAA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43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D7012F8-A6D8-2D14-24A4-FC7EBBA82C9D}"/>
              </a:ext>
            </a:extLst>
          </p:cNvPr>
          <p:cNvSpPr/>
          <p:nvPr/>
        </p:nvSpPr>
        <p:spPr bwMode="white">
          <a:xfrm>
            <a:off x="1901454" y="3358630"/>
            <a:ext cx="304661" cy="390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49DD0DA-95C4-7015-AE6A-9DDEBDFC6C3E}"/>
              </a:ext>
            </a:extLst>
          </p:cNvPr>
          <p:cNvSpPr/>
          <p:nvPr/>
        </p:nvSpPr>
        <p:spPr bwMode="white">
          <a:xfrm>
            <a:off x="4786214" y="3349104"/>
            <a:ext cx="228495" cy="400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763A849-2C16-41DF-44F5-62752F611D3A}"/>
              </a:ext>
            </a:extLst>
          </p:cNvPr>
          <p:cNvSpPr/>
          <p:nvPr/>
        </p:nvSpPr>
        <p:spPr bwMode="white">
          <a:xfrm>
            <a:off x="7566247" y="3463413"/>
            <a:ext cx="456990" cy="285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3302801-A539-322A-23D3-2B30DC7AD9DF}"/>
              </a:ext>
            </a:extLst>
          </p:cNvPr>
          <p:cNvSpPr/>
          <p:nvPr/>
        </p:nvSpPr>
        <p:spPr bwMode="white">
          <a:xfrm>
            <a:off x="10508132" y="3463413"/>
            <a:ext cx="304661" cy="381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EDD12A-2341-4075-A532-4FD3A3B0B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94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E936517-49C7-8A02-4D14-078E45FF94C2}"/>
              </a:ext>
            </a:extLst>
          </p:cNvPr>
          <p:cNvSpPr/>
          <p:nvPr/>
        </p:nvSpPr>
        <p:spPr bwMode="white">
          <a:xfrm>
            <a:off x="6823636" y="1976982"/>
            <a:ext cx="209454" cy="85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AE7E4C6-3C59-3AEE-3655-73E4412C044D}"/>
              </a:ext>
            </a:extLst>
          </p:cNvPr>
          <p:cNvSpPr/>
          <p:nvPr/>
        </p:nvSpPr>
        <p:spPr bwMode="white">
          <a:xfrm>
            <a:off x="10593818" y="2005550"/>
            <a:ext cx="199932" cy="47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97D8246-5488-D632-8B10-7E552F918AD8}"/>
              </a:ext>
            </a:extLst>
          </p:cNvPr>
          <p:cNvSpPr/>
          <p:nvPr/>
        </p:nvSpPr>
        <p:spPr bwMode="white">
          <a:xfrm>
            <a:off x="6433289" y="2100776"/>
            <a:ext cx="552198" cy="266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BB07AA2-4B13-4DB6-CF52-46910AF62319}"/>
              </a:ext>
            </a:extLst>
          </p:cNvPr>
          <p:cNvSpPr/>
          <p:nvPr/>
        </p:nvSpPr>
        <p:spPr bwMode="white">
          <a:xfrm>
            <a:off x="10117785" y="2100776"/>
            <a:ext cx="733090" cy="266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2F975D5-89EF-123D-5F21-D581B7AF42B0}"/>
              </a:ext>
            </a:extLst>
          </p:cNvPr>
          <p:cNvSpPr/>
          <p:nvPr/>
        </p:nvSpPr>
        <p:spPr bwMode="white">
          <a:xfrm>
            <a:off x="6795074" y="3110170"/>
            <a:ext cx="171371" cy="95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C606E55-11AF-4BA7-E0F1-EE689A6649EA}"/>
              </a:ext>
            </a:extLst>
          </p:cNvPr>
          <p:cNvSpPr/>
          <p:nvPr/>
        </p:nvSpPr>
        <p:spPr bwMode="white">
          <a:xfrm>
            <a:off x="2815438" y="3110170"/>
            <a:ext cx="476033" cy="399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93E8DE9-A80A-DE70-C797-899F595D9719}"/>
              </a:ext>
            </a:extLst>
          </p:cNvPr>
          <p:cNvSpPr/>
          <p:nvPr/>
        </p:nvSpPr>
        <p:spPr bwMode="white">
          <a:xfrm>
            <a:off x="10222512" y="3110170"/>
            <a:ext cx="504594" cy="399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84DDECA-BD04-7BAA-9DD7-EA94F91FB891}"/>
              </a:ext>
            </a:extLst>
          </p:cNvPr>
          <p:cNvSpPr/>
          <p:nvPr/>
        </p:nvSpPr>
        <p:spPr bwMode="white">
          <a:xfrm>
            <a:off x="6471371" y="3233964"/>
            <a:ext cx="552198" cy="361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57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DABE06B-964D-E33D-FAC3-A7B092360E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395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2BE292B-0E9F-A5F5-B555-43B4479F95E6}"/>
              </a:ext>
            </a:extLst>
          </p:cNvPr>
          <p:cNvSpPr/>
          <p:nvPr/>
        </p:nvSpPr>
        <p:spPr bwMode="white">
          <a:xfrm>
            <a:off x="1358776" y="3178341"/>
            <a:ext cx="238016" cy="266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D4B27EE-DE32-AF36-0B33-D4304B2D5AFD}"/>
              </a:ext>
            </a:extLst>
          </p:cNvPr>
          <p:cNvSpPr/>
          <p:nvPr/>
        </p:nvSpPr>
        <p:spPr bwMode="white">
          <a:xfrm>
            <a:off x="3634214" y="3245041"/>
            <a:ext cx="333223" cy="200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9D2E15B-B338-C95F-CE60-FF134C915B66}"/>
              </a:ext>
            </a:extLst>
          </p:cNvPr>
          <p:cNvSpPr/>
          <p:nvPr/>
        </p:nvSpPr>
        <p:spPr bwMode="white">
          <a:xfrm>
            <a:off x="5947735" y="3178341"/>
            <a:ext cx="238016" cy="266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FCCE1A9-A2ED-D34A-11A1-B538D534C264}"/>
              </a:ext>
            </a:extLst>
          </p:cNvPr>
          <p:cNvSpPr/>
          <p:nvPr/>
        </p:nvSpPr>
        <p:spPr bwMode="white">
          <a:xfrm>
            <a:off x="7985157" y="3178341"/>
            <a:ext cx="238015" cy="266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2C3B58B-148B-C22C-5C71-9B6A851A77C0}"/>
              </a:ext>
            </a:extLst>
          </p:cNvPr>
          <p:cNvSpPr/>
          <p:nvPr/>
        </p:nvSpPr>
        <p:spPr bwMode="white">
          <a:xfrm>
            <a:off x="10336760" y="3245041"/>
            <a:ext cx="247537" cy="266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77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D0C6B5-C35C-FD5D-022A-0FFB335699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15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92EDB31-DBA4-3A25-A974-FFC445FD1B86}"/>
              </a:ext>
            </a:extLst>
          </p:cNvPr>
          <p:cNvSpPr/>
          <p:nvPr/>
        </p:nvSpPr>
        <p:spPr bwMode="white">
          <a:xfrm>
            <a:off x="3481884" y="1916832"/>
            <a:ext cx="1389980" cy="576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107E3F9-4BAF-7157-3CE9-983F76BA1E78}"/>
              </a:ext>
            </a:extLst>
          </p:cNvPr>
          <p:cNvSpPr/>
          <p:nvPr/>
        </p:nvSpPr>
        <p:spPr bwMode="white">
          <a:xfrm>
            <a:off x="7896201" y="1916832"/>
            <a:ext cx="1726510" cy="576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8894B5F-92D8-FFCD-7CF1-C1A2FC92206D}"/>
              </a:ext>
            </a:extLst>
          </p:cNvPr>
          <p:cNvSpPr/>
          <p:nvPr/>
        </p:nvSpPr>
        <p:spPr bwMode="white">
          <a:xfrm>
            <a:off x="4982843" y="1996604"/>
            <a:ext cx="704528" cy="771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C3A7E59-8455-7AA0-C6D8-610306BDDC68}"/>
              </a:ext>
            </a:extLst>
          </p:cNvPr>
          <p:cNvSpPr/>
          <p:nvPr/>
        </p:nvSpPr>
        <p:spPr bwMode="white">
          <a:xfrm>
            <a:off x="7405938" y="2191139"/>
            <a:ext cx="421604" cy="64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8447290A-91F9-E4D4-5504-255535DADD6A}"/>
              </a:ext>
            </a:extLst>
          </p:cNvPr>
          <p:cNvSpPr/>
          <p:nvPr/>
        </p:nvSpPr>
        <p:spPr bwMode="white">
          <a:xfrm>
            <a:off x="5474681" y="2667265"/>
            <a:ext cx="323669" cy="343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3E1DBF7-0B20-DA26-B1CC-DFD346FE812C}"/>
              </a:ext>
            </a:extLst>
          </p:cNvPr>
          <p:cNvSpPr/>
          <p:nvPr/>
        </p:nvSpPr>
        <p:spPr bwMode="white">
          <a:xfrm>
            <a:off x="7088899" y="2728528"/>
            <a:ext cx="248380" cy="221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F186A8D-C911-69E4-FFBB-B22C705049FE}"/>
              </a:ext>
            </a:extLst>
          </p:cNvPr>
          <p:cNvSpPr/>
          <p:nvPr/>
        </p:nvSpPr>
        <p:spPr bwMode="white">
          <a:xfrm>
            <a:off x="7213089" y="2564449"/>
            <a:ext cx="248380" cy="343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19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430044-B1A1-DAFB-CCF8-2E38498948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53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7DF3B3F-1E06-CBC9-FE22-3B11B2C2DFD7}"/>
              </a:ext>
            </a:extLst>
          </p:cNvPr>
          <p:cNvSpPr/>
          <p:nvPr/>
        </p:nvSpPr>
        <p:spPr bwMode="white">
          <a:xfrm>
            <a:off x="2777355" y="2122652"/>
            <a:ext cx="514115" cy="448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683DD0C-9B9C-DADD-1C94-7A08AD12E58C}"/>
              </a:ext>
            </a:extLst>
          </p:cNvPr>
          <p:cNvSpPr/>
          <p:nvPr/>
        </p:nvSpPr>
        <p:spPr bwMode="white">
          <a:xfrm>
            <a:off x="3567570" y="3219966"/>
            <a:ext cx="514115" cy="448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5209E23-6916-D300-862F-2BF4F0CE277A}"/>
              </a:ext>
            </a:extLst>
          </p:cNvPr>
          <p:cNvSpPr/>
          <p:nvPr/>
        </p:nvSpPr>
        <p:spPr bwMode="white">
          <a:xfrm>
            <a:off x="5976297" y="3140968"/>
            <a:ext cx="504595" cy="527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D5EDA79-9FEB-0AF8-4BBD-7401A94A86B6}"/>
              </a:ext>
            </a:extLst>
          </p:cNvPr>
          <p:cNvSpPr/>
          <p:nvPr/>
        </p:nvSpPr>
        <p:spPr bwMode="white">
          <a:xfrm>
            <a:off x="8470710" y="3219966"/>
            <a:ext cx="514115" cy="448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93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13</cp:revision>
  <dcterms:created xsi:type="dcterms:W3CDTF">2022-11-09T06:57:00Z</dcterms:created>
  <dcterms:modified xsi:type="dcterms:W3CDTF">2024-08-18T03:53:45Z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