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8" r:id="rId4"/>
    <p:sldId id="263" r:id="rId5"/>
    <p:sldId id="262" r:id="rId6"/>
    <p:sldId id="261" r:id="rId7"/>
    <p:sldId id="260" r:id="rId8"/>
    <p:sldId id="257" r:id="rId9"/>
  </p:sldIdLst>
  <p:sldSz cx="12192000" cy="6858000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 userDrawn="1">
          <p15:clr>
            <a:srgbClr val="A4A3A4"/>
          </p15:clr>
        </p15:guide>
        <p15:guide id="2" pos="38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582" y="78"/>
      </p:cViewPr>
      <p:guideLst>
        <p:guide orient="horz" pos="2158"/>
        <p:guide pos="38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130" y="0"/>
            <a:ext cx="12216130" cy="697928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 userDrawn="1"/>
        </p:nvPicPr>
        <p:blipFill>
          <a:blip r:embed="rId2"/>
          <a:srcRect b="5767"/>
          <a:stretch>
            <a:fillRect/>
          </a:stretch>
        </p:blipFill>
        <p:spPr>
          <a:xfrm>
            <a:off x="0" y="0"/>
            <a:ext cx="12240895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34CE9D0A-7506-89C2-744E-5074C9065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047" y="1844824"/>
            <a:ext cx="9561905" cy="1352381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B4B31B5B-A537-E81A-F77C-A603DE82F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666" y="3789040"/>
            <a:ext cx="4266667" cy="8952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4D649B40-E01A-6172-0FDC-8E438BB3C1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58364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46BCD4FA-711B-5F8C-1509-A4A1B6A1A0F7}"/>
              </a:ext>
            </a:extLst>
          </p:cNvPr>
          <p:cNvSpPr/>
          <p:nvPr/>
        </p:nvSpPr>
        <p:spPr bwMode="white">
          <a:xfrm>
            <a:off x="9784561" y="2235863"/>
            <a:ext cx="209454" cy="5720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553C9B5C-13C3-FFFE-F54C-4CDC619F2206}"/>
              </a:ext>
            </a:extLst>
          </p:cNvPr>
          <p:cNvSpPr/>
          <p:nvPr/>
        </p:nvSpPr>
        <p:spPr bwMode="white">
          <a:xfrm>
            <a:off x="2472696" y="2147285"/>
            <a:ext cx="371304" cy="48962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EC1CEA43-F746-2321-4854-3CD90EEA00BD}"/>
              </a:ext>
            </a:extLst>
          </p:cNvPr>
          <p:cNvSpPr/>
          <p:nvPr/>
        </p:nvSpPr>
        <p:spPr bwMode="white">
          <a:xfrm>
            <a:off x="6157190" y="2340734"/>
            <a:ext cx="276099" cy="27647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E16F5179-789F-8913-DA10-7964089352B4}"/>
              </a:ext>
            </a:extLst>
          </p:cNvPr>
          <p:cNvSpPr/>
          <p:nvPr/>
        </p:nvSpPr>
        <p:spPr bwMode="white">
          <a:xfrm>
            <a:off x="9746479" y="2340734"/>
            <a:ext cx="285619" cy="27647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65A266C0-AD18-E2EA-911A-AC2E4F3B54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50074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1C4C4425-616F-81B2-BBCC-25362086E664}"/>
              </a:ext>
            </a:extLst>
          </p:cNvPr>
          <p:cNvSpPr/>
          <p:nvPr/>
        </p:nvSpPr>
        <p:spPr bwMode="white">
          <a:xfrm>
            <a:off x="11422115" y="2170813"/>
            <a:ext cx="199933" cy="6681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2B377BC1-8070-D79D-8071-C9660DCB6999}"/>
              </a:ext>
            </a:extLst>
          </p:cNvPr>
          <p:cNvSpPr/>
          <p:nvPr/>
        </p:nvSpPr>
        <p:spPr bwMode="white">
          <a:xfrm>
            <a:off x="3519966" y="2082691"/>
            <a:ext cx="415794" cy="48221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97A422AF-0677-E3A8-B217-E932CB09276F}"/>
              </a:ext>
            </a:extLst>
          </p:cNvPr>
          <p:cNvSpPr/>
          <p:nvPr/>
        </p:nvSpPr>
        <p:spPr bwMode="white">
          <a:xfrm>
            <a:off x="6693462" y="2082692"/>
            <a:ext cx="415794" cy="48221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9BB018EE-E6CD-20B7-B5CA-0F76CD7156D9}"/>
              </a:ext>
            </a:extLst>
          </p:cNvPr>
          <p:cNvSpPr/>
          <p:nvPr/>
        </p:nvSpPr>
        <p:spPr bwMode="white">
          <a:xfrm>
            <a:off x="11244339" y="2170814"/>
            <a:ext cx="415793" cy="37224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452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0FC5D673-3C8A-E461-408E-5902F3D699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71657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5719104C-41A6-8D29-6B8C-4673E1407564}"/>
              </a:ext>
            </a:extLst>
          </p:cNvPr>
          <p:cNvSpPr/>
          <p:nvPr/>
        </p:nvSpPr>
        <p:spPr bwMode="white">
          <a:xfrm>
            <a:off x="1631504" y="2060848"/>
            <a:ext cx="432047" cy="576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>
            <a:extLst>
              <a:ext uri="{FF2B5EF4-FFF2-40B4-BE49-F238E27FC236}">
                <a16:creationId xmlns:a16="http://schemas.microsoft.com/office/drawing/2014/main" id="{3345314F-C558-E5F2-4A23-1AA0CDBC7422}"/>
              </a:ext>
            </a:extLst>
          </p:cNvPr>
          <p:cNvSpPr/>
          <p:nvPr/>
        </p:nvSpPr>
        <p:spPr bwMode="white">
          <a:xfrm>
            <a:off x="2567608" y="2044501"/>
            <a:ext cx="432047" cy="576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 useBgFill="1">
        <p:nvSpPr>
          <p:cNvPr id="28" name="矩形 27">
            <a:extLst>
              <a:ext uri="{FF2B5EF4-FFF2-40B4-BE49-F238E27FC236}">
                <a16:creationId xmlns:a16="http://schemas.microsoft.com/office/drawing/2014/main" id="{1F6ED44F-C650-E64D-C0A0-DCE9AD918EF9}"/>
              </a:ext>
            </a:extLst>
          </p:cNvPr>
          <p:cNvSpPr/>
          <p:nvPr/>
        </p:nvSpPr>
        <p:spPr bwMode="white">
          <a:xfrm>
            <a:off x="3503712" y="2043144"/>
            <a:ext cx="432047" cy="576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9" name="矩形 28">
            <a:extLst>
              <a:ext uri="{FF2B5EF4-FFF2-40B4-BE49-F238E27FC236}">
                <a16:creationId xmlns:a16="http://schemas.microsoft.com/office/drawing/2014/main" id="{4AE6AC35-E395-6F5A-2833-094D09F7CA21}"/>
              </a:ext>
            </a:extLst>
          </p:cNvPr>
          <p:cNvSpPr/>
          <p:nvPr/>
        </p:nvSpPr>
        <p:spPr bwMode="white">
          <a:xfrm>
            <a:off x="4439816" y="2043144"/>
            <a:ext cx="432047" cy="576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30" name="矩形 29">
            <a:extLst>
              <a:ext uri="{FF2B5EF4-FFF2-40B4-BE49-F238E27FC236}">
                <a16:creationId xmlns:a16="http://schemas.microsoft.com/office/drawing/2014/main" id="{73AABA86-0AC9-0475-7B65-7E629AD7DD67}"/>
              </a:ext>
            </a:extLst>
          </p:cNvPr>
          <p:cNvSpPr/>
          <p:nvPr/>
        </p:nvSpPr>
        <p:spPr bwMode="white">
          <a:xfrm>
            <a:off x="7313804" y="2060848"/>
            <a:ext cx="432047" cy="576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31" name="矩形 30">
            <a:extLst>
              <a:ext uri="{FF2B5EF4-FFF2-40B4-BE49-F238E27FC236}">
                <a16:creationId xmlns:a16="http://schemas.microsoft.com/office/drawing/2014/main" id="{24A0D597-931A-B1CE-8172-C8D599D4340D}"/>
              </a:ext>
            </a:extLst>
          </p:cNvPr>
          <p:cNvSpPr/>
          <p:nvPr/>
        </p:nvSpPr>
        <p:spPr bwMode="white">
          <a:xfrm>
            <a:off x="8249908" y="2060848"/>
            <a:ext cx="432047" cy="576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32" name="矩形 31">
            <a:extLst>
              <a:ext uri="{FF2B5EF4-FFF2-40B4-BE49-F238E27FC236}">
                <a16:creationId xmlns:a16="http://schemas.microsoft.com/office/drawing/2014/main" id="{8E8279E1-D8AC-EB6C-8DCC-C09A6B997484}"/>
              </a:ext>
            </a:extLst>
          </p:cNvPr>
          <p:cNvSpPr/>
          <p:nvPr/>
        </p:nvSpPr>
        <p:spPr bwMode="white">
          <a:xfrm>
            <a:off x="9264353" y="2044501"/>
            <a:ext cx="432047" cy="576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33" name="矩形 32">
            <a:extLst>
              <a:ext uri="{FF2B5EF4-FFF2-40B4-BE49-F238E27FC236}">
                <a16:creationId xmlns:a16="http://schemas.microsoft.com/office/drawing/2014/main" id="{C20D5B78-6DD4-0B38-892F-452D0E96124E}"/>
              </a:ext>
            </a:extLst>
          </p:cNvPr>
          <p:cNvSpPr/>
          <p:nvPr/>
        </p:nvSpPr>
        <p:spPr bwMode="white">
          <a:xfrm>
            <a:off x="10278798" y="2060848"/>
            <a:ext cx="432047" cy="576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34" name="矩形 33">
            <a:extLst>
              <a:ext uri="{FF2B5EF4-FFF2-40B4-BE49-F238E27FC236}">
                <a16:creationId xmlns:a16="http://schemas.microsoft.com/office/drawing/2014/main" id="{18B46787-8E5B-15D2-BB2E-ADDA58386509}"/>
              </a:ext>
            </a:extLst>
          </p:cNvPr>
          <p:cNvSpPr/>
          <p:nvPr/>
        </p:nvSpPr>
        <p:spPr bwMode="white">
          <a:xfrm>
            <a:off x="1703513" y="3284984"/>
            <a:ext cx="432047" cy="576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35" name="矩形 34">
            <a:extLst>
              <a:ext uri="{FF2B5EF4-FFF2-40B4-BE49-F238E27FC236}">
                <a16:creationId xmlns:a16="http://schemas.microsoft.com/office/drawing/2014/main" id="{9CA013A6-C8C9-66EF-30E5-845D3515A21B}"/>
              </a:ext>
            </a:extLst>
          </p:cNvPr>
          <p:cNvSpPr/>
          <p:nvPr/>
        </p:nvSpPr>
        <p:spPr bwMode="white">
          <a:xfrm>
            <a:off x="2711624" y="3284984"/>
            <a:ext cx="432047" cy="6600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36" name="矩形 35">
            <a:extLst>
              <a:ext uri="{FF2B5EF4-FFF2-40B4-BE49-F238E27FC236}">
                <a16:creationId xmlns:a16="http://schemas.microsoft.com/office/drawing/2014/main" id="{F5EBB779-1EEA-6CF0-C73C-A40849AD0C8B}"/>
              </a:ext>
            </a:extLst>
          </p:cNvPr>
          <p:cNvSpPr/>
          <p:nvPr/>
        </p:nvSpPr>
        <p:spPr bwMode="white">
          <a:xfrm>
            <a:off x="3722462" y="3284984"/>
            <a:ext cx="432047" cy="576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37" name="矩形 36">
            <a:extLst>
              <a:ext uri="{FF2B5EF4-FFF2-40B4-BE49-F238E27FC236}">
                <a16:creationId xmlns:a16="http://schemas.microsoft.com/office/drawing/2014/main" id="{39A8BD05-4E03-4E13-EC65-9D5D26406CAB}"/>
              </a:ext>
            </a:extLst>
          </p:cNvPr>
          <p:cNvSpPr/>
          <p:nvPr/>
        </p:nvSpPr>
        <p:spPr bwMode="white">
          <a:xfrm>
            <a:off x="4651596" y="3284984"/>
            <a:ext cx="432047" cy="576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935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25CC28E7-E5FD-AD0B-6E7A-DAA8B4471D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1224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22B19703-D055-E619-A0D4-C6AB981D7F02}"/>
              </a:ext>
            </a:extLst>
          </p:cNvPr>
          <p:cNvSpPr/>
          <p:nvPr/>
        </p:nvSpPr>
        <p:spPr bwMode="white">
          <a:xfrm>
            <a:off x="10689024" y="3460521"/>
            <a:ext cx="171371" cy="4774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BC41BEA8-1328-E230-49EE-DEC90F888255}"/>
              </a:ext>
            </a:extLst>
          </p:cNvPr>
          <p:cNvSpPr/>
          <p:nvPr/>
        </p:nvSpPr>
        <p:spPr bwMode="white">
          <a:xfrm>
            <a:off x="4214975" y="3527363"/>
            <a:ext cx="218975" cy="21007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850CB405-6E1A-CEDF-55E9-91E229C694A0}"/>
              </a:ext>
            </a:extLst>
          </p:cNvPr>
          <p:cNvSpPr/>
          <p:nvPr/>
        </p:nvSpPr>
        <p:spPr bwMode="white">
          <a:xfrm>
            <a:off x="6157190" y="3332728"/>
            <a:ext cx="442866" cy="39516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4DC5C444-389F-F47D-C0B1-41A034973AE3}"/>
              </a:ext>
            </a:extLst>
          </p:cNvPr>
          <p:cNvSpPr/>
          <p:nvPr/>
        </p:nvSpPr>
        <p:spPr bwMode="white">
          <a:xfrm>
            <a:off x="8442148" y="3527363"/>
            <a:ext cx="228496" cy="21007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6DB500AB-22D4-577D-AA2A-9D2D62953099}"/>
              </a:ext>
            </a:extLst>
          </p:cNvPr>
          <p:cNvSpPr/>
          <p:nvPr/>
        </p:nvSpPr>
        <p:spPr bwMode="white">
          <a:xfrm>
            <a:off x="10608254" y="3342276"/>
            <a:ext cx="442866" cy="50019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995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80B69BEF-A4AE-3F68-E69D-D5B3FE2977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5038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13C15996-6E95-C5F3-2E84-08173A5AAB29}"/>
              </a:ext>
            </a:extLst>
          </p:cNvPr>
          <p:cNvSpPr/>
          <p:nvPr/>
        </p:nvSpPr>
        <p:spPr bwMode="white">
          <a:xfrm>
            <a:off x="8794413" y="2195787"/>
            <a:ext cx="314181" cy="2761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867FB106-2BC6-7235-59E9-FB6650096481}"/>
              </a:ext>
            </a:extLst>
          </p:cNvPr>
          <p:cNvSpPr/>
          <p:nvPr/>
        </p:nvSpPr>
        <p:spPr bwMode="white">
          <a:xfrm>
            <a:off x="11193619" y="2195787"/>
            <a:ext cx="295140" cy="2761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883D3264-FD73-6FB5-7459-5D7F69E98AE0}"/>
              </a:ext>
            </a:extLst>
          </p:cNvPr>
          <p:cNvSpPr/>
          <p:nvPr/>
        </p:nvSpPr>
        <p:spPr bwMode="white">
          <a:xfrm>
            <a:off x="3643735" y="3471628"/>
            <a:ext cx="323702" cy="26659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B71E659D-1FDA-4FC3-D359-F90F05E7D524}"/>
              </a:ext>
            </a:extLst>
          </p:cNvPr>
          <p:cNvSpPr/>
          <p:nvPr/>
        </p:nvSpPr>
        <p:spPr bwMode="white">
          <a:xfrm>
            <a:off x="5823966" y="3284984"/>
            <a:ext cx="323702" cy="5760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B42827A7-F447-6F62-7F58-EA2F54B2F67C}"/>
              </a:ext>
            </a:extLst>
          </p:cNvPr>
          <p:cNvSpPr/>
          <p:nvPr/>
        </p:nvSpPr>
        <p:spPr bwMode="white">
          <a:xfrm>
            <a:off x="8156528" y="3471628"/>
            <a:ext cx="285619" cy="26659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231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宽屏</PresentationFormat>
  <Paragraphs>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Arial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ASUS-</cp:lastModifiedBy>
  <cp:revision>13</cp:revision>
  <dcterms:created xsi:type="dcterms:W3CDTF">2022-11-09T06:57:00Z</dcterms:created>
  <dcterms:modified xsi:type="dcterms:W3CDTF">2024-08-18T02:42:29Z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EF61A80214C74A3AB5C2585E252DAB25</vt:lpwstr>
  </property>
</Properties>
</file>