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9" d="100"/>
          <a:sy n="69" d="100"/>
        </p:scale>
        <p:origin x="378" y="-84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B6E81BE-8521-2E92-4E64-7497E17F0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47" y="1844824"/>
            <a:ext cx="9561905" cy="13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E5F192-6DD5-49AC-DB10-5C1A999FD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571" y="3835247"/>
            <a:ext cx="4542857" cy="961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8F637C-43AC-3209-0D06-F63D5524B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29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8AC4C9B-E82A-5182-7CB2-2B65FF83AFA5}"/>
              </a:ext>
            </a:extLst>
          </p:cNvPr>
          <p:cNvSpPr/>
          <p:nvPr/>
        </p:nvSpPr>
        <p:spPr bwMode="white">
          <a:xfrm>
            <a:off x="3082016" y="2190075"/>
            <a:ext cx="304661" cy="286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07F406-B9D9-9A6E-D23A-5B1B3AA95B9F}"/>
              </a:ext>
            </a:extLst>
          </p:cNvPr>
          <p:cNvSpPr/>
          <p:nvPr/>
        </p:nvSpPr>
        <p:spPr bwMode="white">
          <a:xfrm>
            <a:off x="6623702" y="2180529"/>
            <a:ext cx="295140" cy="295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36A437-8322-677A-B3BF-4635ED5498EB}"/>
              </a:ext>
            </a:extLst>
          </p:cNvPr>
          <p:cNvSpPr/>
          <p:nvPr/>
        </p:nvSpPr>
        <p:spPr bwMode="white">
          <a:xfrm>
            <a:off x="10498611" y="2180529"/>
            <a:ext cx="314181" cy="295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A914DE-F110-AFFA-24A9-938729C24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13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D8D332C-D066-8119-CC75-2FAE177FBFEB}"/>
              </a:ext>
            </a:extLst>
          </p:cNvPr>
          <p:cNvSpPr/>
          <p:nvPr/>
        </p:nvSpPr>
        <p:spPr bwMode="white">
          <a:xfrm>
            <a:off x="1511107" y="2944003"/>
            <a:ext cx="190413" cy="47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03019B-5005-87E2-F2B8-3EABE9CEF437}"/>
              </a:ext>
            </a:extLst>
          </p:cNvPr>
          <p:cNvSpPr/>
          <p:nvPr/>
        </p:nvSpPr>
        <p:spPr bwMode="white">
          <a:xfrm>
            <a:off x="4595801" y="2934458"/>
            <a:ext cx="190413" cy="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35D6D58-3ED9-E0D9-0A5A-B53452C18439}"/>
              </a:ext>
            </a:extLst>
          </p:cNvPr>
          <p:cNvSpPr/>
          <p:nvPr/>
        </p:nvSpPr>
        <p:spPr bwMode="white">
          <a:xfrm>
            <a:off x="3097275" y="2852937"/>
            <a:ext cx="262421" cy="206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71A9033-37C8-DD0A-647D-31748491F252}"/>
              </a:ext>
            </a:extLst>
          </p:cNvPr>
          <p:cNvSpPr/>
          <p:nvPr/>
        </p:nvSpPr>
        <p:spPr bwMode="white">
          <a:xfrm>
            <a:off x="6001906" y="2852937"/>
            <a:ext cx="262421" cy="206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6C9F076-5360-93ED-15AE-CA6C10EBA315}"/>
              </a:ext>
            </a:extLst>
          </p:cNvPr>
          <p:cNvSpPr/>
          <p:nvPr/>
        </p:nvSpPr>
        <p:spPr bwMode="white">
          <a:xfrm>
            <a:off x="1511107" y="3392621"/>
            <a:ext cx="190413" cy="47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95BB7B4-8ECF-AB43-5941-34C4F3D59978}"/>
              </a:ext>
            </a:extLst>
          </p:cNvPr>
          <p:cNvSpPr/>
          <p:nvPr/>
        </p:nvSpPr>
        <p:spPr bwMode="white">
          <a:xfrm>
            <a:off x="4595801" y="3383076"/>
            <a:ext cx="190413" cy="85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C4D129C-8D6D-1A87-8AC7-FD02C36F6C36}"/>
              </a:ext>
            </a:extLst>
          </p:cNvPr>
          <p:cNvSpPr/>
          <p:nvPr/>
        </p:nvSpPr>
        <p:spPr bwMode="white">
          <a:xfrm>
            <a:off x="3097275" y="3356993"/>
            <a:ext cx="262421" cy="111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F1D8AF3-4DF0-17F1-F289-863DC96B99CC}"/>
              </a:ext>
            </a:extLst>
          </p:cNvPr>
          <p:cNvSpPr/>
          <p:nvPr/>
        </p:nvSpPr>
        <p:spPr bwMode="white">
          <a:xfrm>
            <a:off x="6001906" y="3356993"/>
            <a:ext cx="262421" cy="111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5852A15E-805E-0559-36B7-2A37A957FD76}"/>
              </a:ext>
            </a:extLst>
          </p:cNvPr>
          <p:cNvSpPr/>
          <p:nvPr/>
        </p:nvSpPr>
        <p:spPr bwMode="white">
          <a:xfrm>
            <a:off x="1511107" y="3793515"/>
            <a:ext cx="190413" cy="47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0067A568-79B3-2EEE-864E-5802670D12E5}"/>
              </a:ext>
            </a:extLst>
          </p:cNvPr>
          <p:cNvSpPr/>
          <p:nvPr/>
        </p:nvSpPr>
        <p:spPr bwMode="white">
          <a:xfrm>
            <a:off x="4595801" y="3783969"/>
            <a:ext cx="190413" cy="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B944AA22-8CEA-A4C5-F7C3-297EFD378B23}"/>
              </a:ext>
            </a:extLst>
          </p:cNvPr>
          <p:cNvSpPr/>
          <p:nvPr/>
        </p:nvSpPr>
        <p:spPr bwMode="white">
          <a:xfrm>
            <a:off x="3097275" y="3773912"/>
            <a:ext cx="262421" cy="111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67201CF2-560E-A2D2-0AA9-3F00E72C164E}"/>
              </a:ext>
            </a:extLst>
          </p:cNvPr>
          <p:cNvSpPr/>
          <p:nvPr/>
        </p:nvSpPr>
        <p:spPr bwMode="white">
          <a:xfrm>
            <a:off x="6001906" y="3773912"/>
            <a:ext cx="262421" cy="111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36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12" grpId="0" animBg="1"/>
      <p:bldP spid="15" grpId="0" animBg="1"/>
      <p:bldP spid="16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8514F4-4952-F2DC-34E7-5B9E509BC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97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063360-5398-0389-9FEE-7B46397D5F96}"/>
              </a:ext>
            </a:extLst>
          </p:cNvPr>
          <p:cNvSpPr/>
          <p:nvPr/>
        </p:nvSpPr>
        <p:spPr bwMode="white">
          <a:xfrm>
            <a:off x="7908991" y="1772816"/>
            <a:ext cx="314181" cy="42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DCBAB93-0867-3583-D48C-FC086BDA6EDD}"/>
              </a:ext>
            </a:extLst>
          </p:cNvPr>
          <p:cNvSpPr/>
          <p:nvPr/>
        </p:nvSpPr>
        <p:spPr bwMode="white">
          <a:xfrm>
            <a:off x="9527504" y="1705011"/>
            <a:ext cx="314181" cy="571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A0A594C-AD6D-FEE2-DBCF-8F796BEA726D}"/>
              </a:ext>
            </a:extLst>
          </p:cNvPr>
          <p:cNvSpPr/>
          <p:nvPr/>
        </p:nvSpPr>
        <p:spPr bwMode="white">
          <a:xfrm>
            <a:off x="11184099" y="1772816"/>
            <a:ext cx="314181" cy="42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395A30-02EF-8086-5C32-76434AD08242}"/>
              </a:ext>
            </a:extLst>
          </p:cNvPr>
          <p:cNvSpPr/>
          <p:nvPr/>
        </p:nvSpPr>
        <p:spPr bwMode="white">
          <a:xfrm>
            <a:off x="3919834" y="2219766"/>
            <a:ext cx="380826" cy="31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FC5C065-7889-EB2A-2051-8ADF99D0EC6F}"/>
              </a:ext>
            </a:extLst>
          </p:cNvPr>
          <p:cNvSpPr/>
          <p:nvPr/>
        </p:nvSpPr>
        <p:spPr bwMode="white">
          <a:xfrm>
            <a:off x="1358776" y="2449030"/>
            <a:ext cx="380826" cy="31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1C21013-F28E-A923-926C-F77BCC65494B}"/>
              </a:ext>
            </a:extLst>
          </p:cNvPr>
          <p:cNvSpPr/>
          <p:nvPr/>
        </p:nvSpPr>
        <p:spPr bwMode="white">
          <a:xfrm>
            <a:off x="3919834" y="2706952"/>
            <a:ext cx="380826" cy="31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04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7BB251-4376-8DC7-1066-06EBB90D3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37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CAF18C4-38BD-22C1-1EE5-4C3DDEE7621B}"/>
              </a:ext>
            </a:extLst>
          </p:cNvPr>
          <p:cNvSpPr/>
          <p:nvPr/>
        </p:nvSpPr>
        <p:spPr bwMode="white">
          <a:xfrm>
            <a:off x="1739603" y="2026531"/>
            <a:ext cx="266578" cy="62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9DC8AE-8FF4-5FA3-ABF3-D45DD29A9925}"/>
              </a:ext>
            </a:extLst>
          </p:cNvPr>
          <p:cNvSpPr/>
          <p:nvPr/>
        </p:nvSpPr>
        <p:spPr bwMode="white">
          <a:xfrm>
            <a:off x="4367305" y="2036068"/>
            <a:ext cx="656925" cy="524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02F947-97E2-978F-D838-DFE4EFD0BC41}"/>
              </a:ext>
            </a:extLst>
          </p:cNvPr>
          <p:cNvSpPr/>
          <p:nvPr/>
        </p:nvSpPr>
        <p:spPr bwMode="white">
          <a:xfrm>
            <a:off x="6785553" y="2036068"/>
            <a:ext cx="675966" cy="572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FBCE2A-B7BA-01EC-37DF-8A375CF3974D}"/>
              </a:ext>
            </a:extLst>
          </p:cNvPr>
          <p:cNvSpPr/>
          <p:nvPr/>
        </p:nvSpPr>
        <p:spPr bwMode="white">
          <a:xfrm>
            <a:off x="9860727" y="2045605"/>
            <a:ext cx="1085354" cy="619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CD0E75-28EF-3373-54A5-2375171E2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13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48BD01-1984-8AA6-BDF5-43A7B32E068A}"/>
              </a:ext>
            </a:extLst>
          </p:cNvPr>
          <p:cNvSpPr/>
          <p:nvPr/>
        </p:nvSpPr>
        <p:spPr bwMode="white">
          <a:xfrm>
            <a:off x="2939206" y="1922679"/>
            <a:ext cx="314181" cy="267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CF86DC-3372-287C-C187-C9089953713C}"/>
              </a:ext>
            </a:extLst>
          </p:cNvPr>
          <p:cNvSpPr/>
          <p:nvPr/>
        </p:nvSpPr>
        <p:spPr bwMode="white">
          <a:xfrm>
            <a:off x="3843669" y="1922679"/>
            <a:ext cx="323702" cy="267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D44C70-2C56-D1CE-215A-D45F24EEF913}"/>
              </a:ext>
            </a:extLst>
          </p:cNvPr>
          <p:cNvSpPr/>
          <p:nvPr/>
        </p:nvSpPr>
        <p:spPr bwMode="white">
          <a:xfrm>
            <a:off x="4748132" y="1922679"/>
            <a:ext cx="323702" cy="267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81D1A6-CC65-EF75-2807-19FAFA5D857C}"/>
              </a:ext>
            </a:extLst>
          </p:cNvPr>
          <p:cNvSpPr/>
          <p:nvPr/>
        </p:nvSpPr>
        <p:spPr bwMode="white">
          <a:xfrm>
            <a:off x="2958247" y="2886732"/>
            <a:ext cx="285619" cy="267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DE28C0-5497-6ACC-3610-C1D7F7A64D60}"/>
              </a:ext>
            </a:extLst>
          </p:cNvPr>
          <p:cNvSpPr/>
          <p:nvPr/>
        </p:nvSpPr>
        <p:spPr bwMode="white">
          <a:xfrm>
            <a:off x="3862710" y="2886732"/>
            <a:ext cx="285619" cy="267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A359AE-FABB-B720-188A-347383CE0BD6}"/>
              </a:ext>
            </a:extLst>
          </p:cNvPr>
          <p:cNvSpPr/>
          <p:nvPr/>
        </p:nvSpPr>
        <p:spPr bwMode="white">
          <a:xfrm>
            <a:off x="4767173" y="2886732"/>
            <a:ext cx="285619" cy="276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255A3EB-A391-E5BF-B305-BD0233A6A75B}"/>
              </a:ext>
            </a:extLst>
          </p:cNvPr>
          <p:cNvSpPr/>
          <p:nvPr/>
        </p:nvSpPr>
        <p:spPr bwMode="white">
          <a:xfrm>
            <a:off x="4034082" y="3860330"/>
            <a:ext cx="295140" cy="267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60766D9-5350-A918-2F33-3213237403AD}"/>
              </a:ext>
            </a:extLst>
          </p:cNvPr>
          <p:cNvSpPr/>
          <p:nvPr/>
        </p:nvSpPr>
        <p:spPr bwMode="white">
          <a:xfrm>
            <a:off x="4938545" y="3860330"/>
            <a:ext cx="295140" cy="267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062686B-DD41-FE3A-4F38-F56636962ECF}"/>
              </a:ext>
            </a:extLst>
          </p:cNvPr>
          <p:cNvSpPr/>
          <p:nvPr/>
        </p:nvSpPr>
        <p:spPr bwMode="white">
          <a:xfrm>
            <a:off x="5843008" y="3860330"/>
            <a:ext cx="304661" cy="267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06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2024-08-18T02:38:20Z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