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46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C42551-C105-D565-143E-5399DADD7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52" y="1772816"/>
            <a:ext cx="8038095" cy="13238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F315C3-954F-9F66-D40E-D86F46244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809" y="3791811"/>
            <a:ext cx="4152381" cy="9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9A0D24-D772-2706-97B9-DF2FEEAF1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1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2C523DE-9E47-42B2-685F-62F6A02B7F45}"/>
              </a:ext>
            </a:extLst>
          </p:cNvPr>
          <p:cNvSpPr/>
          <p:nvPr/>
        </p:nvSpPr>
        <p:spPr bwMode="white">
          <a:xfrm>
            <a:off x="4119768" y="3548387"/>
            <a:ext cx="618842" cy="380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DAE10B-ED3C-C938-A6CE-A55B82572B3D}"/>
              </a:ext>
            </a:extLst>
          </p:cNvPr>
          <p:cNvSpPr/>
          <p:nvPr/>
        </p:nvSpPr>
        <p:spPr bwMode="white">
          <a:xfrm>
            <a:off x="6604661" y="3567433"/>
            <a:ext cx="542677" cy="352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DFA9CC-D1BE-F87E-73E9-CFCC96B44960}"/>
              </a:ext>
            </a:extLst>
          </p:cNvPr>
          <p:cNvSpPr/>
          <p:nvPr/>
        </p:nvSpPr>
        <p:spPr bwMode="white">
          <a:xfrm>
            <a:off x="9660793" y="3548387"/>
            <a:ext cx="552198" cy="438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D95843-3B63-FE3E-39EE-B049F9BD0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45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DCA1D5-1351-74D8-DC4F-6667090399FE}"/>
              </a:ext>
            </a:extLst>
          </p:cNvPr>
          <p:cNvSpPr/>
          <p:nvPr/>
        </p:nvSpPr>
        <p:spPr bwMode="white">
          <a:xfrm>
            <a:off x="7299669" y="2150984"/>
            <a:ext cx="523636" cy="324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963ADA-E912-2E05-54B8-B0277992EC6D}"/>
              </a:ext>
            </a:extLst>
          </p:cNvPr>
          <p:cNvSpPr/>
          <p:nvPr/>
        </p:nvSpPr>
        <p:spPr bwMode="white">
          <a:xfrm>
            <a:off x="11107933" y="2093744"/>
            <a:ext cx="361785" cy="429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FA7A70-1870-EC0C-53F2-B170F1E78C75}"/>
              </a:ext>
            </a:extLst>
          </p:cNvPr>
          <p:cNvSpPr/>
          <p:nvPr/>
        </p:nvSpPr>
        <p:spPr bwMode="white">
          <a:xfrm>
            <a:off x="3843669" y="4469179"/>
            <a:ext cx="514115" cy="333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BCD0D3-3863-9965-AEB6-1759AFD09575}"/>
              </a:ext>
            </a:extLst>
          </p:cNvPr>
          <p:cNvSpPr/>
          <p:nvPr/>
        </p:nvSpPr>
        <p:spPr bwMode="white">
          <a:xfrm>
            <a:off x="9118115" y="4345160"/>
            <a:ext cx="571239" cy="543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78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BF7C8E-A43D-A464-940B-16E9848D5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80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57DE9B-CDC9-B0E9-47A5-1E89BC5368BA}"/>
              </a:ext>
            </a:extLst>
          </p:cNvPr>
          <p:cNvSpPr/>
          <p:nvPr/>
        </p:nvSpPr>
        <p:spPr bwMode="white">
          <a:xfrm>
            <a:off x="4007768" y="2276872"/>
            <a:ext cx="504056" cy="663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00C3B6-F32B-DB3B-DFA1-631E362FE864}"/>
              </a:ext>
            </a:extLst>
          </p:cNvPr>
          <p:cNvSpPr/>
          <p:nvPr/>
        </p:nvSpPr>
        <p:spPr bwMode="white">
          <a:xfrm>
            <a:off x="7128297" y="2405267"/>
            <a:ext cx="352263" cy="333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91060F-A4EF-11DC-5DB8-7493B173B548}"/>
              </a:ext>
            </a:extLst>
          </p:cNvPr>
          <p:cNvSpPr/>
          <p:nvPr/>
        </p:nvSpPr>
        <p:spPr bwMode="white">
          <a:xfrm>
            <a:off x="10920536" y="2339670"/>
            <a:ext cx="504056" cy="535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57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2A6ED3-DC58-E8DD-9831-D347CECF0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6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B5F976-049C-792C-F534-CAC4D8FFB45F}"/>
              </a:ext>
            </a:extLst>
          </p:cNvPr>
          <p:cNvSpPr/>
          <p:nvPr/>
        </p:nvSpPr>
        <p:spPr bwMode="white">
          <a:xfrm>
            <a:off x="1082677" y="4110651"/>
            <a:ext cx="514115" cy="4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F38807-A180-4618-C61F-B001F8724A0F}"/>
              </a:ext>
            </a:extLst>
          </p:cNvPr>
          <p:cNvSpPr/>
          <p:nvPr/>
        </p:nvSpPr>
        <p:spPr bwMode="white">
          <a:xfrm>
            <a:off x="2301322" y="4110651"/>
            <a:ext cx="514115" cy="4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CEB738-B8CE-1935-EC3A-CC86933A0E04}"/>
              </a:ext>
            </a:extLst>
          </p:cNvPr>
          <p:cNvSpPr/>
          <p:nvPr/>
        </p:nvSpPr>
        <p:spPr bwMode="white">
          <a:xfrm>
            <a:off x="10478429" y="4215418"/>
            <a:ext cx="514115" cy="704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40D4B7-C469-078C-7C7D-2E3FF05D0FC7}"/>
              </a:ext>
            </a:extLst>
          </p:cNvPr>
          <p:cNvSpPr/>
          <p:nvPr/>
        </p:nvSpPr>
        <p:spPr bwMode="white">
          <a:xfrm>
            <a:off x="1082677" y="4920216"/>
            <a:ext cx="514115" cy="44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1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2024-08-18T02:23:11Z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