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23E4796-C9EB-E463-4AD2-9850B825B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52" y="1844824"/>
            <a:ext cx="8038095" cy="13238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378A330-D804-AD34-BE5C-B5926951D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524" y="3789040"/>
            <a:ext cx="4780952" cy="961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E695EE-846C-8B3B-47B3-BACEA7E6E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15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019AE6-0757-181E-FB7D-2392E3AE176F}"/>
              </a:ext>
            </a:extLst>
          </p:cNvPr>
          <p:cNvSpPr/>
          <p:nvPr/>
        </p:nvSpPr>
        <p:spPr bwMode="white">
          <a:xfrm>
            <a:off x="1920494" y="3558773"/>
            <a:ext cx="8495985" cy="695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652A5F-A9E9-3F72-9518-B300C5939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3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7260DA-4FE8-1B31-A110-BA1949C8884D}"/>
              </a:ext>
            </a:extLst>
          </p:cNvPr>
          <p:cNvSpPr/>
          <p:nvPr/>
        </p:nvSpPr>
        <p:spPr bwMode="white">
          <a:xfrm>
            <a:off x="2206115" y="2191230"/>
            <a:ext cx="456991" cy="27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447961-BF22-E5AE-AE4F-D8045D5C5448}"/>
              </a:ext>
            </a:extLst>
          </p:cNvPr>
          <p:cNvSpPr/>
          <p:nvPr/>
        </p:nvSpPr>
        <p:spPr bwMode="white">
          <a:xfrm>
            <a:off x="4614842" y="2076589"/>
            <a:ext cx="495074" cy="477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9BD049-3E02-9404-7F36-314F3B028122}"/>
              </a:ext>
            </a:extLst>
          </p:cNvPr>
          <p:cNvSpPr/>
          <p:nvPr/>
        </p:nvSpPr>
        <p:spPr bwMode="white">
          <a:xfrm>
            <a:off x="7033090" y="2105249"/>
            <a:ext cx="476033" cy="401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9BF2A6-2C07-55EF-1F36-AA6435E23E63}"/>
              </a:ext>
            </a:extLst>
          </p:cNvPr>
          <p:cNvSpPr/>
          <p:nvPr/>
        </p:nvSpPr>
        <p:spPr bwMode="white">
          <a:xfrm>
            <a:off x="9517983" y="2153017"/>
            <a:ext cx="276099" cy="334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1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C22515-857C-D57D-EA3F-ECC4B4DB7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27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FA5EFF-7CD4-B766-1661-95D75DD29B25}"/>
              </a:ext>
            </a:extLst>
          </p:cNvPr>
          <p:cNvSpPr/>
          <p:nvPr/>
        </p:nvSpPr>
        <p:spPr bwMode="white">
          <a:xfrm>
            <a:off x="3272429" y="1843581"/>
            <a:ext cx="399867" cy="314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1A881A-FEEC-3CA2-7C53-700FEB5AF17B}"/>
              </a:ext>
            </a:extLst>
          </p:cNvPr>
          <p:cNvSpPr/>
          <p:nvPr/>
        </p:nvSpPr>
        <p:spPr bwMode="white">
          <a:xfrm>
            <a:off x="6357123" y="1853103"/>
            <a:ext cx="333223" cy="304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031C8F-720B-8B40-3215-60206AB0EF7D}"/>
              </a:ext>
            </a:extLst>
          </p:cNvPr>
          <p:cNvSpPr/>
          <p:nvPr/>
        </p:nvSpPr>
        <p:spPr bwMode="white">
          <a:xfrm>
            <a:off x="10127305" y="1843581"/>
            <a:ext cx="352264" cy="314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3F05AC-0DFA-442C-C72B-8F3DB356713C}"/>
              </a:ext>
            </a:extLst>
          </p:cNvPr>
          <p:cNvSpPr/>
          <p:nvPr/>
        </p:nvSpPr>
        <p:spPr bwMode="white">
          <a:xfrm>
            <a:off x="3272429" y="2529156"/>
            <a:ext cx="399867" cy="314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FDDFDF3-E041-3CC4-C986-C27594A5BD54}"/>
              </a:ext>
            </a:extLst>
          </p:cNvPr>
          <p:cNvSpPr/>
          <p:nvPr/>
        </p:nvSpPr>
        <p:spPr bwMode="white">
          <a:xfrm>
            <a:off x="6518975" y="2519634"/>
            <a:ext cx="114247" cy="333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FC3468-059F-8090-357C-47220E0E0F07}"/>
              </a:ext>
            </a:extLst>
          </p:cNvPr>
          <p:cNvSpPr/>
          <p:nvPr/>
        </p:nvSpPr>
        <p:spPr bwMode="white">
          <a:xfrm>
            <a:off x="9089553" y="2538678"/>
            <a:ext cx="199933" cy="304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A19E3C2-EDD2-BD3E-75DB-2D38FB29B2DD}"/>
              </a:ext>
            </a:extLst>
          </p:cNvPr>
          <p:cNvSpPr/>
          <p:nvPr/>
        </p:nvSpPr>
        <p:spPr bwMode="white">
          <a:xfrm>
            <a:off x="3272429" y="3214731"/>
            <a:ext cx="399867" cy="314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65EAD6E-47E1-0A64-2A86-459AD4EEC4D3}"/>
              </a:ext>
            </a:extLst>
          </p:cNvPr>
          <p:cNvSpPr/>
          <p:nvPr/>
        </p:nvSpPr>
        <p:spPr bwMode="white">
          <a:xfrm>
            <a:off x="6480892" y="3309950"/>
            <a:ext cx="180892" cy="123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41E144E-100C-ED07-D2EB-4B6BF8D22BDC}"/>
              </a:ext>
            </a:extLst>
          </p:cNvPr>
          <p:cNvSpPr/>
          <p:nvPr/>
        </p:nvSpPr>
        <p:spPr bwMode="white">
          <a:xfrm>
            <a:off x="9222842" y="3300428"/>
            <a:ext cx="152330" cy="152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126301-5AC9-FD5B-7815-BFC58CCA5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15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FB7613-0487-0545-9AA2-B730588F551B}"/>
              </a:ext>
            </a:extLst>
          </p:cNvPr>
          <p:cNvSpPr/>
          <p:nvPr/>
        </p:nvSpPr>
        <p:spPr bwMode="white">
          <a:xfrm>
            <a:off x="4395867" y="2124048"/>
            <a:ext cx="514115" cy="334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0A17BF-1B54-E17D-7F42-AFF6D329C4C2}"/>
              </a:ext>
            </a:extLst>
          </p:cNvPr>
          <p:cNvSpPr/>
          <p:nvPr/>
        </p:nvSpPr>
        <p:spPr bwMode="white">
          <a:xfrm>
            <a:off x="6766512" y="2114497"/>
            <a:ext cx="495073" cy="324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8ACD8C-9671-2566-FAA9-C1339828939E}"/>
              </a:ext>
            </a:extLst>
          </p:cNvPr>
          <p:cNvSpPr/>
          <p:nvPr/>
        </p:nvSpPr>
        <p:spPr bwMode="white">
          <a:xfrm>
            <a:off x="8308859" y="2085843"/>
            <a:ext cx="314181" cy="382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C11E97-0E25-DCE0-8F14-E19F8B38D3E2}"/>
              </a:ext>
            </a:extLst>
          </p:cNvPr>
          <p:cNvSpPr/>
          <p:nvPr/>
        </p:nvSpPr>
        <p:spPr bwMode="white">
          <a:xfrm>
            <a:off x="10584297" y="2124048"/>
            <a:ext cx="523637" cy="334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1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3A740E-1381-4760-4326-E6BCB56C8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1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DD23A61-F948-6CF6-7816-765AC81BBEF8}"/>
              </a:ext>
            </a:extLst>
          </p:cNvPr>
          <p:cNvSpPr/>
          <p:nvPr/>
        </p:nvSpPr>
        <p:spPr bwMode="white">
          <a:xfrm>
            <a:off x="2815438" y="2872800"/>
            <a:ext cx="428429" cy="3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8702EF-4C3B-1EF4-AE20-54D112BCD382}"/>
              </a:ext>
            </a:extLst>
          </p:cNvPr>
          <p:cNvSpPr/>
          <p:nvPr/>
        </p:nvSpPr>
        <p:spPr bwMode="white">
          <a:xfrm>
            <a:off x="5490743" y="2872800"/>
            <a:ext cx="428429" cy="3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EE9F40-99DF-5D92-0AF7-AC5B186865F0}"/>
              </a:ext>
            </a:extLst>
          </p:cNvPr>
          <p:cNvSpPr/>
          <p:nvPr/>
        </p:nvSpPr>
        <p:spPr bwMode="white">
          <a:xfrm>
            <a:off x="8185090" y="2872800"/>
            <a:ext cx="418910" cy="3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CE70B4-F0E3-FE3A-EBAD-B4C3533C5065}"/>
              </a:ext>
            </a:extLst>
          </p:cNvPr>
          <p:cNvSpPr/>
          <p:nvPr/>
        </p:nvSpPr>
        <p:spPr bwMode="white">
          <a:xfrm>
            <a:off x="10812793" y="2872800"/>
            <a:ext cx="428429" cy="3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6BC97F-3E1A-F866-BEE8-2DF253E6C47B}"/>
              </a:ext>
            </a:extLst>
          </p:cNvPr>
          <p:cNvSpPr/>
          <p:nvPr/>
        </p:nvSpPr>
        <p:spPr bwMode="white">
          <a:xfrm>
            <a:off x="2815438" y="4111137"/>
            <a:ext cx="428429" cy="371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A48728F-EC98-AF53-F3DA-4BCA47B3B95E}"/>
              </a:ext>
            </a:extLst>
          </p:cNvPr>
          <p:cNvSpPr/>
          <p:nvPr/>
        </p:nvSpPr>
        <p:spPr bwMode="white">
          <a:xfrm>
            <a:off x="5490743" y="4111137"/>
            <a:ext cx="428429" cy="371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8F2A84C-736E-FBCA-4EB9-06D93740F684}"/>
              </a:ext>
            </a:extLst>
          </p:cNvPr>
          <p:cNvSpPr/>
          <p:nvPr/>
        </p:nvSpPr>
        <p:spPr bwMode="white">
          <a:xfrm>
            <a:off x="8185090" y="4111137"/>
            <a:ext cx="428429" cy="371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6D75C6E-85BF-88CC-3F69-20A17B5D1FAB}"/>
              </a:ext>
            </a:extLst>
          </p:cNvPr>
          <p:cNvSpPr/>
          <p:nvPr/>
        </p:nvSpPr>
        <p:spPr bwMode="white">
          <a:xfrm>
            <a:off x="10812793" y="4111137"/>
            <a:ext cx="428429" cy="371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0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2024-08-18T02:20:28Z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