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70" d="100"/>
          <a:sy n="70" d="100"/>
        </p:scale>
        <p:origin x="342" y="-108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130" y="0"/>
            <a:ext cx="12216130" cy="69792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 userDrawn="1"/>
        </p:nvPicPr>
        <p:blipFill>
          <a:blip r:embed="rId2"/>
          <a:srcRect b="5767"/>
          <a:stretch>
            <a:fillRect/>
          </a:stretch>
        </p:blipFill>
        <p:spPr>
          <a:xfrm>
            <a:off x="0" y="0"/>
            <a:ext cx="1224089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EF8FA9B-12D1-2F65-86AF-E34D04A8F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952" y="1916832"/>
            <a:ext cx="8038095" cy="132381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575CAC6-F816-4239-39BB-4A4BD0B0A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4095" y="3992970"/>
            <a:ext cx="5523809" cy="8761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CDD354A-29B7-126D-4EE4-E6DA67B395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1243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124134D-7533-F509-2FCB-BC6AF959F606}"/>
              </a:ext>
            </a:extLst>
          </p:cNvPr>
          <p:cNvSpPr/>
          <p:nvPr/>
        </p:nvSpPr>
        <p:spPr bwMode="white">
          <a:xfrm>
            <a:off x="1644396" y="2310727"/>
            <a:ext cx="1313851" cy="857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EFB6901-C7D2-8A5F-5C31-703B918469C2}"/>
              </a:ext>
            </a:extLst>
          </p:cNvPr>
          <p:cNvSpPr/>
          <p:nvPr/>
        </p:nvSpPr>
        <p:spPr bwMode="white">
          <a:xfrm>
            <a:off x="1549189" y="2310728"/>
            <a:ext cx="1504264" cy="11954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F4320FC-2281-38C1-302D-AB13A6EBFBE5}"/>
              </a:ext>
            </a:extLst>
          </p:cNvPr>
          <p:cNvSpPr/>
          <p:nvPr/>
        </p:nvSpPr>
        <p:spPr bwMode="white">
          <a:xfrm>
            <a:off x="3691338" y="2682213"/>
            <a:ext cx="1256727" cy="2000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2DDEFD7-4C34-1710-F546-CA2D2E5EA38C}"/>
              </a:ext>
            </a:extLst>
          </p:cNvPr>
          <p:cNvSpPr/>
          <p:nvPr/>
        </p:nvSpPr>
        <p:spPr bwMode="white">
          <a:xfrm>
            <a:off x="3548528" y="3368035"/>
            <a:ext cx="1390016" cy="666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4BEEBFEB-8429-3CAD-AE19-8DA3C405ECE6}"/>
              </a:ext>
            </a:extLst>
          </p:cNvPr>
          <p:cNvSpPr/>
          <p:nvPr/>
        </p:nvSpPr>
        <p:spPr bwMode="white">
          <a:xfrm>
            <a:off x="7623371" y="2358352"/>
            <a:ext cx="1266247" cy="5238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F96550C-D13C-8302-E830-F976018B9778}"/>
              </a:ext>
            </a:extLst>
          </p:cNvPr>
          <p:cNvSpPr/>
          <p:nvPr/>
        </p:nvSpPr>
        <p:spPr bwMode="white">
          <a:xfrm>
            <a:off x="9222842" y="2767941"/>
            <a:ext cx="952066" cy="3810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  <p:bldP spid="2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DA599EF-8B6F-9DB7-892E-CAE5C436EA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2434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6E283C7-79C6-5A34-D4AC-46135168C330}"/>
              </a:ext>
            </a:extLst>
          </p:cNvPr>
          <p:cNvSpPr/>
          <p:nvPr/>
        </p:nvSpPr>
        <p:spPr bwMode="white">
          <a:xfrm>
            <a:off x="2586942" y="2104250"/>
            <a:ext cx="495074" cy="3341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A81C5BE-53AF-59ED-0499-3717E8942827}"/>
              </a:ext>
            </a:extLst>
          </p:cNvPr>
          <p:cNvSpPr/>
          <p:nvPr/>
        </p:nvSpPr>
        <p:spPr bwMode="white">
          <a:xfrm>
            <a:off x="5595471" y="2075611"/>
            <a:ext cx="361785" cy="4200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BB32878-ED0B-7A09-F134-5989A2CFB844}"/>
              </a:ext>
            </a:extLst>
          </p:cNvPr>
          <p:cNvSpPr/>
          <p:nvPr/>
        </p:nvSpPr>
        <p:spPr bwMode="white">
          <a:xfrm>
            <a:off x="7861388" y="1894226"/>
            <a:ext cx="552198" cy="7426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D4A56AC-9DF6-0545-C94A-5FF2678E85F1}"/>
              </a:ext>
            </a:extLst>
          </p:cNvPr>
          <p:cNvSpPr/>
          <p:nvPr/>
        </p:nvSpPr>
        <p:spPr bwMode="white">
          <a:xfrm>
            <a:off x="10527173" y="2018331"/>
            <a:ext cx="599801" cy="5059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908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156A6DE-9ECC-5E60-A586-01907972C0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4408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D6CB20B-372A-ADFA-C049-B066704F6BE9}"/>
              </a:ext>
            </a:extLst>
          </p:cNvPr>
          <p:cNvSpPr/>
          <p:nvPr/>
        </p:nvSpPr>
        <p:spPr bwMode="white">
          <a:xfrm>
            <a:off x="2063552" y="1627687"/>
            <a:ext cx="1542347" cy="5051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5EF6632-1E61-4368-EF1D-32668784DEA3}"/>
              </a:ext>
            </a:extLst>
          </p:cNvPr>
          <p:cNvSpPr/>
          <p:nvPr/>
        </p:nvSpPr>
        <p:spPr bwMode="white">
          <a:xfrm>
            <a:off x="5871570" y="1787524"/>
            <a:ext cx="342743" cy="2764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D535953-2AB7-BFCF-26AA-827ACB26DCE5}"/>
              </a:ext>
            </a:extLst>
          </p:cNvPr>
          <p:cNvSpPr/>
          <p:nvPr/>
        </p:nvSpPr>
        <p:spPr bwMode="white">
          <a:xfrm>
            <a:off x="9260925" y="1758930"/>
            <a:ext cx="742611" cy="3336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689D342-CCD2-8197-9F79-C88CF05EBA5A}"/>
              </a:ext>
            </a:extLst>
          </p:cNvPr>
          <p:cNvSpPr/>
          <p:nvPr/>
        </p:nvSpPr>
        <p:spPr bwMode="white">
          <a:xfrm>
            <a:off x="2063552" y="2204864"/>
            <a:ext cx="2122861" cy="5051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B00FF12-F001-46EF-7763-ACC28B745A5C}"/>
              </a:ext>
            </a:extLst>
          </p:cNvPr>
          <p:cNvSpPr/>
          <p:nvPr/>
        </p:nvSpPr>
        <p:spPr bwMode="white">
          <a:xfrm>
            <a:off x="5585950" y="2407069"/>
            <a:ext cx="238016" cy="2668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7A2F3B06-4F23-49DF-4B13-9E9D0A79C397}"/>
              </a:ext>
            </a:extLst>
          </p:cNvPr>
          <p:cNvSpPr/>
          <p:nvPr/>
        </p:nvSpPr>
        <p:spPr bwMode="white">
          <a:xfrm>
            <a:off x="8861057" y="2397538"/>
            <a:ext cx="333223" cy="3050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F08203C0-B5AA-B3C6-C4CF-09F6B10AD7F9}"/>
              </a:ext>
            </a:extLst>
          </p:cNvPr>
          <p:cNvSpPr/>
          <p:nvPr/>
        </p:nvSpPr>
        <p:spPr bwMode="white">
          <a:xfrm>
            <a:off x="2253719" y="3017083"/>
            <a:ext cx="2389685" cy="3050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E664760C-B25B-9E8B-C210-CE45D0829A81}"/>
              </a:ext>
            </a:extLst>
          </p:cNvPr>
          <p:cNvSpPr/>
          <p:nvPr/>
        </p:nvSpPr>
        <p:spPr bwMode="white">
          <a:xfrm>
            <a:off x="6033421" y="3026615"/>
            <a:ext cx="238016" cy="2668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36DBFD83-32D1-B799-34CA-C796E47F28D8}"/>
              </a:ext>
            </a:extLst>
          </p:cNvPr>
          <p:cNvSpPr/>
          <p:nvPr/>
        </p:nvSpPr>
        <p:spPr bwMode="white">
          <a:xfrm>
            <a:off x="9479900" y="2998021"/>
            <a:ext cx="104727" cy="3431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BBFAE0FC-60B5-9ECF-C2BA-0B5ED7D6B55F}"/>
              </a:ext>
            </a:extLst>
          </p:cNvPr>
          <p:cNvSpPr/>
          <p:nvPr/>
        </p:nvSpPr>
        <p:spPr bwMode="white">
          <a:xfrm>
            <a:off x="2253719" y="3636629"/>
            <a:ext cx="1561388" cy="3145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31F4762F-7927-AD19-F925-B1CBF6084C72}"/>
              </a:ext>
            </a:extLst>
          </p:cNvPr>
          <p:cNvSpPr/>
          <p:nvPr/>
        </p:nvSpPr>
        <p:spPr bwMode="white">
          <a:xfrm>
            <a:off x="5205123" y="3646160"/>
            <a:ext cx="247537" cy="2668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BBB4FF1A-8358-F965-E9B9-2E5E2CE72C8A}"/>
              </a:ext>
            </a:extLst>
          </p:cNvPr>
          <p:cNvSpPr/>
          <p:nvPr/>
        </p:nvSpPr>
        <p:spPr bwMode="white">
          <a:xfrm>
            <a:off x="8480231" y="3636629"/>
            <a:ext cx="171371" cy="3050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736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F5428BA-8420-E578-3500-1C7A161B0B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7574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A2F524D-E758-31E1-F179-0E37A9A01E0B}"/>
              </a:ext>
            </a:extLst>
          </p:cNvPr>
          <p:cNvSpPr/>
          <p:nvPr/>
        </p:nvSpPr>
        <p:spPr bwMode="white">
          <a:xfrm>
            <a:off x="2758314" y="3981516"/>
            <a:ext cx="409388" cy="3528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12155C6-65CC-3B63-0CD6-79E6347B9DA4}"/>
              </a:ext>
            </a:extLst>
          </p:cNvPr>
          <p:cNvSpPr/>
          <p:nvPr/>
        </p:nvSpPr>
        <p:spPr bwMode="white">
          <a:xfrm>
            <a:off x="4767173" y="3981516"/>
            <a:ext cx="399867" cy="3528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7B5AE5F-94DF-A015-C72C-A2CBE3902DB9}"/>
              </a:ext>
            </a:extLst>
          </p:cNvPr>
          <p:cNvSpPr/>
          <p:nvPr/>
        </p:nvSpPr>
        <p:spPr bwMode="white">
          <a:xfrm>
            <a:off x="6947404" y="3981516"/>
            <a:ext cx="409388" cy="3528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A87595D-7F80-0776-D82E-C2F1F093117A}"/>
              </a:ext>
            </a:extLst>
          </p:cNvPr>
          <p:cNvSpPr/>
          <p:nvPr/>
        </p:nvSpPr>
        <p:spPr bwMode="white">
          <a:xfrm>
            <a:off x="8956264" y="3981516"/>
            <a:ext cx="409388" cy="3528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893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BED1097-3227-226E-1016-84C76EBC2A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3720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9B4336B-867C-C6FC-2964-8B03FDEC7538}"/>
              </a:ext>
            </a:extLst>
          </p:cNvPr>
          <p:cNvSpPr/>
          <p:nvPr/>
        </p:nvSpPr>
        <p:spPr bwMode="white">
          <a:xfrm>
            <a:off x="1434942" y="3682444"/>
            <a:ext cx="409388" cy="3524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1D814F0-3D74-CFDF-D7AD-FDDC04E7C48C}"/>
              </a:ext>
            </a:extLst>
          </p:cNvPr>
          <p:cNvSpPr/>
          <p:nvPr/>
        </p:nvSpPr>
        <p:spPr bwMode="white">
          <a:xfrm>
            <a:off x="3824628" y="3682444"/>
            <a:ext cx="409388" cy="3524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A5DA71D-DF17-F414-EA33-9B5C2074FAA7}"/>
              </a:ext>
            </a:extLst>
          </p:cNvPr>
          <p:cNvSpPr/>
          <p:nvPr/>
        </p:nvSpPr>
        <p:spPr bwMode="white">
          <a:xfrm>
            <a:off x="5881090" y="3682444"/>
            <a:ext cx="409388" cy="3524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7B34AA3-1E68-2236-951D-7724AFD188EF}"/>
              </a:ext>
            </a:extLst>
          </p:cNvPr>
          <p:cNvSpPr/>
          <p:nvPr/>
        </p:nvSpPr>
        <p:spPr bwMode="white">
          <a:xfrm>
            <a:off x="7937553" y="3682444"/>
            <a:ext cx="409388" cy="3524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F4D93A1-90B7-4708-5F70-5B4FE49190BB}"/>
              </a:ext>
            </a:extLst>
          </p:cNvPr>
          <p:cNvSpPr/>
          <p:nvPr/>
        </p:nvSpPr>
        <p:spPr bwMode="white">
          <a:xfrm>
            <a:off x="10327239" y="3682444"/>
            <a:ext cx="399867" cy="3524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979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13</cp:revision>
  <dcterms:created xsi:type="dcterms:W3CDTF">2022-11-09T06:57:00Z</dcterms:created>
  <dcterms:modified xsi:type="dcterms:W3CDTF">2024-08-18T02:18:36Z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ICV">
    <vt:lpwstr>EF61A80214C74A3AB5C2585E252DAB25</vt:lpwstr>
  </property>
</Properties>
</file>