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3" r:id="rId5"/>
    <p:sldId id="262" r:id="rId6"/>
    <p:sldId id="261" r:id="rId7"/>
    <p:sldId id="260" r:id="rId8"/>
    <p:sldId id="257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342" y="-108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130" y="0"/>
            <a:ext cx="12216130" cy="697928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 userDrawn="1"/>
        </p:nvPicPr>
        <p:blipFill>
          <a:blip r:embed="rId2"/>
          <a:srcRect b="5767"/>
          <a:stretch>
            <a:fillRect/>
          </a:stretch>
        </p:blipFill>
        <p:spPr>
          <a:xfrm>
            <a:off x="0" y="0"/>
            <a:ext cx="1224089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4FCE738-9422-F83F-1A7E-7A34BEDE9F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952" y="1916832"/>
            <a:ext cx="8038095" cy="1323810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011CB65-23EC-F68D-0364-08A0BE2263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6000" y="3884025"/>
            <a:ext cx="5400000" cy="105714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8B7CD2A-C8F1-8DF4-72D6-AF29BC43A0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344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018BC75-D07D-B220-20F5-065E21509D2E}"/>
              </a:ext>
            </a:extLst>
          </p:cNvPr>
          <p:cNvSpPr/>
          <p:nvPr/>
        </p:nvSpPr>
        <p:spPr bwMode="white">
          <a:xfrm>
            <a:off x="1511107" y="3569032"/>
            <a:ext cx="409388" cy="352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D76416B-F676-B3D3-931B-8658323B4BAE}"/>
              </a:ext>
            </a:extLst>
          </p:cNvPr>
          <p:cNvSpPr/>
          <p:nvPr/>
        </p:nvSpPr>
        <p:spPr bwMode="white">
          <a:xfrm>
            <a:off x="4205454" y="3569032"/>
            <a:ext cx="409388" cy="352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D7969AD-5732-4846-B9DB-F266FFB56E84}"/>
              </a:ext>
            </a:extLst>
          </p:cNvPr>
          <p:cNvSpPr/>
          <p:nvPr/>
        </p:nvSpPr>
        <p:spPr bwMode="white">
          <a:xfrm>
            <a:off x="7090214" y="3569032"/>
            <a:ext cx="409388" cy="352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6990378-35BD-AA6A-9D0E-4B7EF0481C0F}"/>
              </a:ext>
            </a:extLst>
          </p:cNvPr>
          <p:cNvSpPr/>
          <p:nvPr/>
        </p:nvSpPr>
        <p:spPr bwMode="white">
          <a:xfrm>
            <a:off x="10022578" y="3569032"/>
            <a:ext cx="409388" cy="352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DE67E18-B7EA-0E59-4F2C-41433BEB52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243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9A3338A3-804F-9F9D-16D5-C2FECC841561}"/>
              </a:ext>
            </a:extLst>
          </p:cNvPr>
          <p:cNvSpPr/>
          <p:nvPr/>
        </p:nvSpPr>
        <p:spPr bwMode="white">
          <a:xfrm>
            <a:off x="4943872" y="1877297"/>
            <a:ext cx="1123319" cy="411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0B5C581-FFA5-6029-1F46-5AA0DC7E2010}"/>
              </a:ext>
            </a:extLst>
          </p:cNvPr>
          <p:cNvSpPr/>
          <p:nvPr/>
        </p:nvSpPr>
        <p:spPr bwMode="white">
          <a:xfrm>
            <a:off x="6300000" y="1877297"/>
            <a:ext cx="704528" cy="615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5B540744-1B22-5493-80A9-D437097AB543}"/>
              </a:ext>
            </a:extLst>
          </p:cNvPr>
          <p:cNvSpPr/>
          <p:nvPr/>
        </p:nvSpPr>
        <p:spPr bwMode="white">
          <a:xfrm>
            <a:off x="7104112" y="1844824"/>
            <a:ext cx="704528" cy="615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6" name="矩形 25">
            <a:extLst>
              <a:ext uri="{FF2B5EF4-FFF2-40B4-BE49-F238E27FC236}">
                <a16:creationId xmlns:a16="http://schemas.microsoft.com/office/drawing/2014/main" id="{CB8FE1B1-F012-97B2-4331-92B2A0094194}"/>
              </a:ext>
            </a:extLst>
          </p:cNvPr>
          <p:cNvSpPr/>
          <p:nvPr/>
        </p:nvSpPr>
        <p:spPr bwMode="white">
          <a:xfrm>
            <a:off x="1559496" y="2813401"/>
            <a:ext cx="864096" cy="615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7" name="矩形 26">
            <a:extLst>
              <a:ext uri="{FF2B5EF4-FFF2-40B4-BE49-F238E27FC236}">
                <a16:creationId xmlns:a16="http://schemas.microsoft.com/office/drawing/2014/main" id="{C324AD56-2E8B-24E7-4C49-4DDDA1088F8D}"/>
              </a:ext>
            </a:extLst>
          </p:cNvPr>
          <p:cNvSpPr/>
          <p:nvPr/>
        </p:nvSpPr>
        <p:spPr bwMode="white">
          <a:xfrm>
            <a:off x="2738560" y="2924944"/>
            <a:ext cx="704528" cy="615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8" name="矩形 27">
            <a:extLst>
              <a:ext uri="{FF2B5EF4-FFF2-40B4-BE49-F238E27FC236}">
                <a16:creationId xmlns:a16="http://schemas.microsoft.com/office/drawing/2014/main" id="{C8750C7F-C8E5-9598-1B27-77B7EFE3E457}"/>
              </a:ext>
            </a:extLst>
          </p:cNvPr>
          <p:cNvSpPr/>
          <p:nvPr/>
        </p:nvSpPr>
        <p:spPr bwMode="white">
          <a:xfrm>
            <a:off x="3663280" y="2924944"/>
            <a:ext cx="704528" cy="615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9" name="矩形 28">
            <a:extLst>
              <a:ext uri="{FF2B5EF4-FFF2-40B4-BE49-F238E27FC236}">
                <a16:creationId xmlns:a16="http://schemas.microsoft.com/office/drawing/2014/main" id="{CE4501CF-2425-9232-EF98-1E07F1A45628}"/>
              </a:ext>
            </a:extLst>
          </p:cNvPr>
          <p:cNvSpPr/>
          <p:nvPr/>
        </p:nvSpPr>
        <p:spPr bwMode="white">
          <a:xfrm>
            <a:off x="5052842" y="2813401"/>
            <a:ext cx="1123319" cy="615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0" name="矩形 29">
            <a:extLst>
              <a:ext uri="{FF2B5EF4-FFF2-40B4-BE49-F238E27FC236}">
                <a16:creationId xmlns:a16="http://schemas.microsoft.com/office/drawing/2014/main" id="{40C3EC1F-CEC4-DF2F-1767-F84141DE72E9}"/>
              </a:ext>
            </a:extLst>
          </p:cNvPr>
          <p:cNvSpPr/>
          <p:nvPr/>
        </p:nvSpPr>
        <p:spPr bwMode="white">
          <a:xfrm>
            <a:off x="6300000" y="2950176"/>
            <a:ext cx="704528" cy="615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1" name="矩形 30">
            <a:extLst>
              <a:ext uri="{FF2B5EF4-FFF2-40B4-BE49-F238E27FC236}">
                <a16:creationId xmlns:a16="http://schemas.microsoft.com/office/drawing/2014/main" id="{33FB4A93-64AC-8070-ADBA-C57DFE11A2A4}"/>
              </a:ext>
            </a:extLst>
          </p:cNvPr>
          <p:cNvSpPr/>
          <p:nvPr/>
        </p:nvSpPr>
        <p:spPr bwMode="white">
          <a:xfrm>
            <a:off x="7224720" y="2924943"/>
            <a:ext cx="704528" cy="6155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2" name="矩形 31">
            <a:extLst>
              <a:ext uri="{FF2B5EF4-FFF2-40B4-BE49-F238E27FC236}">
                <a16:creationId xmlns:a16="http://schemas.microsoft.com/office/drawing/2014/main" id="{14762C89-5277-E52C-8853-3976B733A230}"/>
              </a:ext>
            </a:extLst>
          </p:cNvPr>
          <p:cNvSpPr/>
          <p:nvPr/>
        </p:nvSpPr>
        <p:spPr bwMode="white">
          <a:xfrm>
            <a:off x="10992544" y="2212145"/>
            <a:ext cx="435688" cy="430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33" name="矩形 32">
            <a:extLst>
              <a:ext uri="{FF2B5EF4-FFF2-40B4-BE49-F238E27FC236}">
                <a16:creationId xmlns:a16="http://schemas.microsoft.com/office/drawing/2014/main" id="{624DC77E-F638-D1CF-BB1B-7D4B4241044D}"/>
              </a:ext>
            </a:extLst>
          </p:cNvPr>
          <p:cNvSpPr/>
          <p:nvPr/>
        </p:nvSpPr>
        <p:spPr bwMode="white">
          <a:xfrm>
            <a:off x="11060912" y="2779921"/>
            <a:ext cx="435688" cy="4307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820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2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E8A2738B-BD37-4EFE-4995-E635865F1A5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207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2" name="矩形 1">
            <a:extLst>
              <a:ext uri="{FF2B5EF4-FFF2-40B4-BE49-F238E27FC236}">
                <a16:creationId xmlns:a16="http://schemas.microsoft.com/office/drawing/2014/main" id="{B3D873B1-48DE-C3FE-EC84-BCA4A06DD729}"/>
              </a:ext>
            </a:extLst>
          </p:cNvPr>
          <p:cNvSpPr/>
          <p:nvPr/>
        </p:nvSpPr>
        <p:spPr bwMode="white">
          <a:xfrm>
            <a:off x="1703512" y="4077072"/>
            <a:ext cx="504056" cy="504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BB9BBBF7-9BFB-C988-D6D5-08098A563C79}"/>
              </a:ext>
            </a:extLst>
          </p:cNvPr>
          <p:cNvSpPr/>
          <p:nvPr/>
        </p:nvSpPr>
        <p:spPr bwMode="white">
          <a:xfrm>
            <a:off x="4079776" y="4065014"/>
            <a:ext cx="648072" cy="504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8F7451E1-1809-210D-D0B7-2A8426A7DB28}"/>
              </a:ext>
            </a:extLst>
          </p:cNvPr>
          <p:cNvSpPr/>
          <p:nvPr/>
        </p:nvSpPr>
        <p:spPr bwMode="white">
          <a:xfrm>
            <a:off x="7140118" y="4065014"/>
            <a:ext cx="648072" cy="504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4573AC94-5C83-313C-DD21-AA319EE203B9}"/>
              </a:ext>
            </a:extLst>
          </p:cNvPr>
          <p:cNvSpPr/>
          <p:nvPr/>
        </p:nvSpPr>
        <p:spPr bwMode="white">
          <a:xfrm>
            <a:off x="9276023" y="4065014"/>
            <a:ext cx="648072" cy="5040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70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E721BC6-7EF5-7FAE-F7A8-F973061C14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537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8505E6C-4014-CBC0-4889-34EF82157A30}"/>
              </a:ext>
            </a:extLst>
          </p:cNvPr>
          <p:cNvSpPr/>
          <p:nvPr/>
        </p:nvSpPr>
        <p:spPr bwMode="white">
          <a:xfrm>
            <a:off x="3815107" y="2055462"/>
            <a:ext cx="561719" cy="1049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73EA6C40-FAEB-35D5-C774-471EC1BEE229}"/>
              </a:ext>
            </a:extLst>
          </p:cNvPr>
          <p:cNvSpPr/>
          <p:nvPr/>
        </p:nvSpPr>
        <p:spPr bwMode="white">
          <a:xfrm>
            <a:off x="4729090" y="1788370"/>
            <a:ext cx="552198" cy="6325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5B0EA3A-E4C5-9A90-C909-733A5F9BF435}"/>
              </a:ext>
            </a:extLst>
          </p:cNvPr>
          <p:cNvSpPr/>
          <p:nvPr/>
        </p:nvSpPr>
        <p:spPr bwMode="white">
          <a:xfrm>
            <a:off x="5585951" y="1788370"/>
            <a:ext cx="580760" cy="632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A8C628C-2509-230D-21A1-8ACCC09796BE}"/>
              </a:ext>
            </a:extLst>
          </p:cNvPr>
          <p:cNvSpPr/>
          <p:nvPr/>
        </p:nvSpPr>
        <p:spPr bwMode="white">
          <a:xfrm>
            <a:off x="5005190" y="2980747"/>
            <a:ext cx="580760" cy="4483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32E0B10-A138-8ED4-F46F-E4F48D428E2E}"/>
              </a:ext>
            </a:extLst>
          </p:cNvPr>
          <p:cNvSpPr/>
          <p:nvPr/>
        </p:nvSpPr>
        <p:spPr bwMode="white">
          <a:xfrm>
            <a:off x="7823305" y="3028442"/>
            <a:ext cx="514115" cy="54457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5100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8E598E-4DFD-A5EB-F5FE-98A080222E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148920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170DF9E-9C08-A8A6-3014-9366E430EAF9}"/>
              </a:ext>
            </a:extLst>
          </p:cNvPr>
          <p:cNvSpPr/>
          <p:nvPr/>
        </p:nvSpPr>
        <p:spPr bwMode="white">
          <a:xfrm>
            <a:off x="1082677" y="1645979"/>
            <a:ext cx="514115" cy="458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71B8C43-BCB2-8BE8-6EA5-A9A1412D7DA1}"/>
              </a:ext>
            </a:extLst>
          </p:cNvPr>
          <p:cNvSpPr/>
          <p:nvPr/>
        </p:nvSpPr>
        <p:spPr bwMode="white">
          <a:xfrm>
            <a:off x="1939537" y="1645979"/>
            <a:ext cx="999669" cy="458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1367239-93B1-BA93-63C6-D30212A67268}"/>
              </a:ext>
            </a:extLst>
          </p:cNvPr>
          <p:cNvSpPr/>
          <p:nvPr/>
        </p:nvSpPr>
        <p:spPr bwMode="white">
          <a:xfrm>
            <a:off x="4186413" y="1645979"/>
            <a:ext cx="999669" cy="45821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074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ASUS-</cp:lastModifiedBy>
  <cp:revision>12</cp:revision>
  <dcterms:created xsi:type="dcterms:W3CDTF">2022-11-09T06:57:00Z</dcterms:created>
  <dcterms:modified xsi:type="dcterms:W3CDTF">2024-08-18T02:14:41Z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EF61A80214C74A3AB5C2585E252DAB25</vt:lpwstr>
  </property>
</Properties>
</file>