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2" d="100"/>
          <a:sy n="62" d="100"/>
        </p:scale>
        <p:origin x="276" y="120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571B46B-D8C0-41D2-0A5B-E8E63305C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333" y="2852809"/>
            <a:ext cx="3733333" cy="11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AF230C-B118-C87E-1FDE-E4EC1CFD8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BCF15B-EE20-6041-F17A-F360948873EF}"/>
              </a:ext>
            </a:extLst>
          </p:cNvPr>
          <p:cNvSpPr/>
          <p:nvPr/>
        </p:nvSpPr>
        <p:spPr bwMode="white">
          <a:xfrm>
            <a:off x="3339074" y="1969410"/>
            <a:ext cx="390347" cy="324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6D8B03-98EC-C8B3-0BC5-A8D4711CA212}"/>
              </a:ext>
            </a:extLst>
          </p:cNvPr>
          <p:cNvSpPr/>
          <p:nvPr/>
        </p:nvSpPr>
        <p:spPr bwMode="white">
          <a:xfrm>
            <a:off x="6204793" y="1969410"/>
            <a:ext cx="390347" cy="324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515F53-AEF4-53B2-210D-A5198A23F436}"/>
              </a:ext>
            </a:extLst>
          </p:cNvPr>
          <p:cNvSpPr/>
          <p:nvPr/>
        </p:nvSpPr>
        <p:spPr bwMode="white">
          <a:xfrm>
            <a:off x="10603338" y="1969410"/>
            <a:ext cx="380826" cy="324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516D41-326D-BADA-0600-7E02B247F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1433AF-D111-3FBE-A8C8-D8435ECDB66F}"/>
              </a:ext>
            </a:extLst>
          </p:cNvPr>
          <p:cNvSpPr/>
          <p:nvPr/>
        </p:nvSpPr>
        <p:spPr bwMode="white">
          <a:xfrm>
            <a:off x="2207568" y="2786991"/>
            <a:ext cx="8998296" cy="609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95A68E-DEF7-E20E-233D-D6A51B040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E4004D-9C03-F835-4460-B5F2CCC35FB0}"/>
              </a:ext>
            </a:extLst>
          </p:cNvPr>
          <p:cNvSpPr/>
          <p:nvPr/>
        </p:nvSpPr>
        <p:spPr bwMode="white">
          <a:xfrm>
            <a:off x="1919536" y="3717032"/>
            <a:ext cx="64807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FFA25A-DD63-8541-1ED8-5CDA9EDDA6EC}"/>
              </a:ext>
            </a:extLst>
          </p:cNvPr>
          <p:cNvSpPr/>
          <p:nvPr/>
        </p:nvSpPr>
        <p:spPr bwMode="white">
          <a:xfrm>
            <a:off x="4511824" y="3717032"/>
            <a:ext cx="579050" cy="648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DDB80B-774F-60AA-6F34-95341519C70B}"/>
              </a:ext>
            </a:extLst>
          </p:cNvPr>
          <p:cNvSpPr/>
          <p:nvPr/>
        </p:nvSpPr>
        <p:spPr bwMode="white">
          <a:xfrm>
            <a:off x="7101128" y="3717032"/>
            <a:ext cx="636491" cy="57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596A57-DFF9-072E-E0B4-E2E486309431}"/>
              </a:ext>
            </a:extLst>
          </p:cNvPr>
          <p:cNvSpPr/>
          <p:nvPr/>
        </p:nvSpPr>
        <p:spPr bwMode="white">
          <a:xfrm>
            <a:off x="9624392" y="3717032"/>
            <a:ext cx="576064" cy="576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18B329-9581-5FFF-EABB-04A7744E4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27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657F4A-02E9-8B8F-A0EC-33A8F8C97E8D}"/>
              </a:ext>
            </a:extLst>
          </p:cNvPr>
          <p:cNvSpPr/>
          <p:nvPr/>
        </p:nvSpPr>
        <p:spPr bwMode="white">
          <a:xfrm>
            <a:off x="1644396" y="5256557"/>
            <a:ext cx="409388" cy="3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D95294-86A5-B3D6-36E6-76664A0F55CB}"/>
              </a:ext>
            </a:extLst>
          </p:cNvPr>
          <p:cNvSpPr/>
          <p:nvPr/>
        </p:nvSpPr>
        <p:spPr bwMode="white">
          <a:xfrm>
            <a:off x="4405388" y="5256557"/>
            <a:ext cx="399867" cy="3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8DE6D0-C139-4C0D-B0C1-9CA26A1346B0}"/>
              </a:ext>
            </a:extLst>
          </p:cNvPr>
          <p:cNvSpPr/>
          <p:nvPr/>
        </p:nvSpPr>
        <p:spPr bwMode="white">
          <a:xfrm>
            <a:off x="6975966" y="5256557"/>
            <a:ext cx="409388" cy="3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37F26A-DA15-532B-D983-49802A09876A}"/>
              </a:ext>
            </a:extLst>
          </p:cNvPr>
          <p:cNvSpPr/>
          <p:nvPr/>
        </p:nvSpPr>
        <p:spPr bwMode="white">
          <a:xfrm>
            <a:off x="10022578" y="5256557"/>
            <a:ext cx="409388" cy="35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2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2024-08-17T15:52:30Z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