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222" y="-10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95E8B4E-B7FD-293B-BDD5-CB5E8E2B3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52" y="1916832"/>
            <a:ext cx="8038095" cy="13238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2257AF2-BA76-EBE0-7D93-7F050E139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047" y="4005064"/>
            <a:ext cx="4161905" cy="990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030C99-A7D8-903A-BA43-2CC031AEB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401A70-9FD2-91E6-451A-C962F2285EA8}"/>
              </a:ext>
            </a:extLst>
          </p:cNvPr>
          <p:cNvSpPr/>
          <p:nvPr/>
        </p:nvSpPr>
        <p:spPr bwMode="white">
          <a:xfrm>
            <a:off x="2044264" y="2873449"/>
            <a:ext cx="8044957" cy="590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FB141A-C07A-2237-E1D0-54F9D2027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18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21E326-43F3-23AF-4FB4-95526FB25651}"/>
              </a:ext>
            </a:extLst>
          </p:cNvPr>
          <p:cNvSpPr/>
          <p:nvPr/>
        </p:nvSpPr>
        <p:spPr bwMode="white">
          <a:xfrm>
            <a:off x="1301652" y="2628113"/>
            <a:ext cx="409388" cy="362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D8AE2A-62A4-50E3-E9C5-7C15B749B88B}"/>
              </a:ext>
            </a:extLst>
          </p:cNvPr>
          <p:cNvSpPr/>
          <p:nvPr/>
        </p:nvSpPr>
        <p:spPr bwMode="white">
          <a:xfrm>
            <a:off x="4576760" y="2628113"/>
            <a:ext cx="409388" cy="362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5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A42697-370D-71A6-4421-A4FF5AB7D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56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D2D0D0-D9EF-CB3E-6758-1E198072B11E}"/>
              </a:ext>
            </a:extLst>
          </p:cNvPr>
          <p:cNvSpPr/>
          <p:nvPr/>
        </p:nvSpPr>
        <p:spPr bwMode="white">
          <a:xfrm>
            <a:off x="8518314" y="1852992"/>
            <a:ext cx="380827" cy="314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AE5257-0A54-FE87-FFD9-308F466986B1}"/>
              </a:ext>
            </a:extLst>
          </p:cNvPr>
          <p:cNvSpPr/>
          <p:nvPr/>
        </p:nvSpPr>
        <p:spPr bwMode="white">
          <a:xfrm>
            <a:off x="10260595" y="2271914"/>
            <a:ext cx="380826" cy="323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EE8E42-945D-AB18-0792-D838A81D6F11}"/>
              </a:ext>
            </a:extLst>
          </p:cNvPr>
          <p:cNvSpPr/>
          <p:nvPr/>
        </p:nvSpPr>
        <p:spPr bwMode="white">
          <a:xfrm>
            <a:off x="4205454" y="2376644"/>
            <a:ext cx="390347" cy="323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1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3B9BFD-5077-BAE9-1573-D2FFB2029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40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19A5B8-C0FB-F66B-C75B-AA7312D5E0C0}"/>
              </a:ext>
            </a:extLst>
          </p:cNvPr>
          <p:cNvSpPr/>
          <p:nvPr/>
        </p:nvSpPr>
        <p:spPr bwMode="white">
          <a:xfrm>
            <a:off x="1749123" y="2712076"/>
            <a:ext cx="3617851" cy="600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421C8B-4342-9EA1-B578-5BE3E42F14C3}"/>
              </a:ext>
            </a:extLst>
          </p:cNvPr>
          <p:cNvSpPr/>
          <p:nvPr/>
        </p:nvSpPr>
        <p:spPr bwMode="white">
          <a:xfrm>
            <a:off x="7248128" y="2756510"/>
            <a:ext cx="2031328" cy="600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51B5AD2-C45B-372C-26AF-7EFD7380C0F4}"/>
              </a:ext>
            </a:extLst>
          </p:cNvPr>
          <p:cNvSpPr/>
          <p:nvPr/>
        </p:nvSpPr>
        <p:spPr bwMode="white">
          <a:xfrm>
            <a:off x="6960096" y="2636912"/>
            <a:ext cx="792088" cy="600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8A7F5C-1623-E060-C1A7-A2F0E142F0A0}"/>
              </a:ext>
            </a:extLst>
          </p:cNvPr>
          <p:cNvSpPr/>
          <p:nvPr/>
        </p:nvSpPr>
        <p:spPr bwMode="white">
          <a:xfrm>
            <a:off x="9192344" y="2772586"/>
            <a:ext cx="1873428" cy="600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9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A998C9-343D-D9B0-5D20-16EFE4354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23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C13AFD-797A-7A54-37E3-E8DBE9B2EEE9}"/>
              </a:ext>
            </a:extLst>
          </p:cNvPr>
          <p:cNvSpPr/>
          <p:nvPr/>
        </p:nvSpPr>
        <p:spPr bwMode="white">
          <a:xfrm>
            <a:off x="1092198" y="2557902"/>
            <a:ext cx="504595" cy="44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FFC40B-3947-D9CE-4E62-B15A968D3B1B}"/>
              </a:ext>
            </a:extLst>
          </p:cNvPr>
          <p:cNvSpPr/>
          <p:nvPr/>
        </p:nvSpPr>
        <p:spPr bwMode="white">
          <a:xfrm>
            <a:off x="2491735" y="2557902"/>
            <a:ext cx="504595" cy="44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A3A04A-9173-7A33-FCFB-F5E3D7F7542F}"/>
              </a:ext>
            </a:extLst>
          </p:cNvPr>
          <p:cNvSpPr/>
          <p:nvPr/>
        </p:nvSpPr>
        <p:spPr bwMode="white">
          <a:xfrm>
            <a:off x="3891272" y="2557902"/>
            <a:ext cx="514115" cy="44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CBD887-21D0-9B40-7812-939DF5AFBD44}"/>
              </a:ext>
            </a:extLst>
          </p:cNvPr>
          <p:cNvSpPr/>
          <p:nvPr/>
        </p:nvSpPr>
        <p:spPr bwMode="white">
          <a:xfrm>
            <a:off x="1092198" y="3176885"/>
            <a:ext cx="504595" cy="4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3D4FE0-902F-C30A-92F0-8C2223142840}"/>
              </a:ext>
            </a:extLst>
          </p:cNvPr>
          <p:cNvSpPr/>
          <p:nvPr/>
        </p:nvSpPr>
        <p:spPr bwMode="white">
          <a:xfrm>
            <a:off x="2491735" y="3176885"/>
            <a:ext cx="504595" cy="4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2F0DE7-6B58-75D4-E5EA-2261ED812B73}"/>
              </a:ext>
            </a:extLst>
          </p:cNvPr>
          <p:cNvSpPr/>
          <p:nvPr/>
        </p:nvSpPr>
        <p:spPr bwMode="white">
          <a:xfrm>
            <a:off x="3891272" y="3176885"/>
            <a:ext cx="514115" cy="4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68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2024-08-18T02:10:53Z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