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4" r:id="rId5"/>
    <p:sldId id="273" r:id="rId6"/>
    <p:sldId id="272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8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3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773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40429" y="1465095"/>
            <a:ext cx="276099" cy="219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96628" y="1465095"/>
            <a:ext cx="285619" cy="219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23867" y="1465095"/>
            <a:ext cx="276098" cy="219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940429" y="2484450"/>
            <a:ext cx="276099" cy="219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796628" y="2484450"/>
            <a:ext cx="285619" cy="219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23867" y="2522556"/>
            <a:ext cx="276098" cy="217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739834" y="4265940"/>
            <a:ext cx="257057" cy="285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367867" y="4265940"/>
            <a:ext cx="247537" cy="285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995900" y="4265940"/>
            <a:ext cx="257057" cy="276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623933" y="4265940"/>
            <a:ext cx="247537" cy="285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739834" y="5466302"/>
            <a:ext cx="257057" cy="285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367867" y="5466302"/>
            <a:ext cx="247537" cy="285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995900" y="5466302"/>
            <a:ext cx="247537" cy="285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623933" y="5466302"/>
            <a:ext cx="247537" cy="285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21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25983" y="4432606"/>
            <a:ext cx="1589950" cy="295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81917" y="4432606"/>
            <a:ext cx="971107" cy="295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233256" y="4432606"/>
            <a:ext cx="1285289" cy="295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12145"/>
            <a:ext cx="11520000" cy="2629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671206" y="1936370"/>
            <a:ext cx="790214" cy="666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347504" y="2784371"/>
            <a:ext cx="647404" cy="724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25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64330" y="3584498"/>
            <a:ext cx="247537" cy="295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368859" y="3632198"/>
            <a:ext cx="276099" cy="219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01950" y="3594038"/>
            <a:ext cx="276099" cy="286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15867" y="3584498"/>
            <a:ext cx="266578" cy="305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48033" y="3803917"/>
            <a:ext cx="266579" cy="305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71603" y="3947016"/>
            <a:ext cx="276099" cy="47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04694" y="3803917"/>
            <a:ext cx="257057" cy="305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318611" y="3803917"/>
            <a:ext cx="257057" cy="305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882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83570" y="2266945"/>
            <a:ext cx="257057" cy="295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87966" y="2266945"/>
            <a:ext cx="257057" cy="295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01884" y="2266945"/>
            <a:ext cx="257057" cy="295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87438" y="2228806"/>
            <a:ext cx="2237355" cy="371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96033" y="2715077"/>
            <a:ext cx="257057" cy="295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00561" y="2762751"/>
            <a:ext cx="285619" cy="219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43173" y="2715077"/>
            <a:ext cx="257057" cy="295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757223" y="2762751"/>
            <a:ext cx="276098" cy="219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490314" y="2715077"/>
            <a:ext cx="257057" cy="295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509024" y="2715077"/>
            <a:ext cx="447471" cy="295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74049" y="3163209"/>
            <a:ext cx="266578" cy="295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197487" y="3163209"/>
            <a:ext cx="257057" cy="295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301884" y="3163209"/>
            <a:ext cx="257057" cy="295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787438" y="3125070"/>
            <a:ext cx="2237355" cy="371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74049" y="5670843"/>
            <a:ext cx="257057" cy="305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788099" y="5804329"/>
            <a:ext cx="276099" cy="5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2559272" y="5670843"/>
            <a:ext cx="180892" cy="295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3235239" y="5804329"/>
            <a:ext cx="276099" cy="5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3977851" y="5670843"/>
            <a:ext cx="257057" cy="305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5091768" y="5670843"/>
            <a:ext cx="257057" cy="305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6586512" y="5689912"/>
            <a:ext cx="276099" cy="295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7300561" y="5737586"/>
            <a:ext cx="285619" cy="219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8071735" y="5689912"/>
            <a:ext cx="180892" cy="295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8757223" y="5823398"/>
            <a:ext cx="276098" cy="5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9490314" y="5689912"/>
            <a:ext cx="257057" cy="295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10604231" y="5689912"/>
            <a:ext cx="257057" cy="305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85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139041" y="2178884"/>
            <a:ext cx="285619" cy="285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62611" y="2216976"/>
            <a:ext cx="276099" cy="228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95702" y="2169361"/>
            <a:ext cx="266579" cy="304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09752" y="2216976"/>
            <a:ext cx="276098" cy="228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52363" y="2169361"/>
            <a:ext cx="247537" cy="295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56760" y="2169361"/>
            <a:ext cx="257057" cy="304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148561" y="3064519"/>
            <a:ext cx="266578" cy="304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862611" y="3207363"/>
            <a:ext cx="276099" cy="47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595702" y="3064519"/>
            <a:ext cx="266579" cy="304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309752" y="3207363"/>
            <a:ext cx="276098" cy="47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052363" y="3064519"/>
            <a:ext cx="247537" cy="295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156760" y="3064519"/>
            <a:ext cx="266578" cy="304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37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78380" y="3140520"/>
            <a:ext cx="247537" cy="27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72793" y="3140520"/>
            <a:ext cx="247537" cy="27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14677" y="3140520"/>
            <a:ext cx="266579" cy="27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09090" y="3140520"/>
            <a:ext cx="247537" cy="285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6" r="31569"/>
          <a:stretch>
            <a:fillRect/>
          </a:stretch>
        </p:blipFill>
        <p:spPr>
          <a:xfrm>
            <a:off x="2923613" y="2456598"/>
            <a:ext cx="6312930" cy="1941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63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16595" y="3307642"/>
            <a:ext cx="485553" cy="810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25256" y="3336260"/>
            <a:ext cx="476033" cy="782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62479" y="3345799"/>
            <a:ext cx="476033" cy="801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80661" y="3317181"/>
            <a:ext cx="476033" cy="791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90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59140" y="1608688"/>
            <a:ext cx="228495" cy="266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911206" y="1599156"/>
            <a:ext cx="247537" cy="285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72793" y="1608688"/>
            <a:ext cx="257057" cy="266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95966" y="1608688"/>
            <a:ext cx="247537" cy="276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48033" y="1608688"/>
            <a:ext cx="238016" cy="266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61685" y="1599156"/>
            <a:ext cx="247537" cy="285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415471" y="2323586"/>
            <a:ext cx="247537" cy="285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928264" y="2323586"/>
            <a:ext cx="247537" cy="285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978512" y="2914568"/>
            <a:ext cx="247537" cy="276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940429" y="3505550"/>
            <a:ext cx="247537" cy="276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233256" y="3505550"/>
            <a:ext cx="247537" cy="276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595702" y="4087000"/>
            <a:ext cx="266579" cy="276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988033" y="4668450"/>
            <a:ext cx="247537" cy="285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625586" y="5259433"/>
            <a:ext cx="266578" cy="285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2704"/>
            <a:ext cx="11520000" cy="4056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911206" y="1722989"/>
            <a:ext cx="247537" cy="276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777256" y="2599059"/>
            <a:ext cx="257057" cy="285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357024" y="2599059"/>
            <a:ext cx="247537" cy="285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87107" y="3703669"/>
            <a:ext cx="247537" cy="285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0"/>
          <a:stretch>
            <a:fillRect/>
          </a:stretch>
        </p:blipFill>
        <p:spPr>
          <a:xfrm>
            <a:off x="360000" y="4427046"/>
            <a:ext cx="10571857" cy="2001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4368198" y="5799812"/>
            <a:ext cx="257057" cy="285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120000" y="5799812"/>
            <a:ext cx="238016" cy="285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862280" y="5799812"/>
            <a:ext cx="247537" cy="285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604561" y="5799812"/>
            <a:ext cx="247537" cy="285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87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01421" y="1131722"/>
            <a:ext cx="428429" cy="342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01421" y="1731951"/>
            <a:ext cx="428429" cy="514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20595" y="2360762"/>
            <a:ext cx="428429" cy="352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11140" y="2989573"/>
            <a:ext cx="828297" cy="352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949619" y="3599329"/>
            <a:ext cx="799735" cy="371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57157" y="4256722"/>
            <a:ext cx="247537" cy="285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082247" y="4885533"/>
            <a:ext cx="247537" cy="276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28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72595" y="1464707"/>
            <a:ext cx="428429" cy="371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530380" y="3207478"/>
            <a:ext cx="428429" cy="371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53355" y="4902632"/>
            <a:ext cx="437950" cy="380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82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16859" y="522172"/>
            <a:ext cx="428429" cy="372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176132" y="2077118"/>
            <a:ext cx="428429" cy="372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7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40231" y="2235690"/>
            <a:ext cx="257057" cy="276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72727" y="2235690"/>
            <a:ext cx="247537" cy="276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86181" y="2235690"/>
            <a:ext cx="257057" cy="276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99438" y="2235690"/>
            <a:ext cx="247536" cy="276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540231" y="2921222"/>
            <a:ext cx="257057" cy="276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63206" y="2921222"/>
            <a:ext cx="247537" cy="276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86181" y="2921222"/>
            <a:ext cx="257057" cy="276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689917" y="2921222"/>
            <a:ext cx="247537" cy="276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549752" y="3606754"/>
            <a:ext cx="238016" cy="276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072727" y="3606754"/>
            <a:ext cx="247537" cy="285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586181" y="3606754"/>
            <a:ext cx="247537" cy="276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728000" y="3606754"/>
            <a:ext cx="161852" cy="276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5</cp:revision>
  <dcterms:created xsi:type="dcterms:W3CDTF">2023-07-20T00:26:00Z</dcterms:created>
  <dcterms:modified xsi:type="dcterms:W3CDTF">2024-08-11T16:51:17Z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