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5" r:id="rId5"/>
    <p:sldId id="274" r:id="rId6"/>
    <p:sldId id="273" r:id="rId7"/>
    <p:sldId id="271" r:id="rId8"/>
    <p:sldId id="270" r:id="rId9"/>
    <p:sldId id="269" r:id="rId10"/>
    <p:sldId id="268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5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48826" y="512652"/>
            <a:ext cx="437950" cy="372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37785" y="1638468"/>
            <a:ext cx="428429" cy="372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26380" y="2191835"/>
            <a:ext cx="428429" cy="372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63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59272" y="1866696"/>
            <a:ext cx="418909" cy="286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48826" y="1866696"/>
            <a:ext cx="247537" cy="286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05157" y="1866696"/>
            <a:ext cx="409388" cy="286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04099" y="1866696"/>
            <a:ext cx="409388" cy="286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59272" y="2419787"/>
            <a:ext cx="418909" cy="286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48826" y="2419787"/>
            <a:ext cx="247537" cy="286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67008" y="2419787"/>
            <a:ext cx="257057" cy="27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75537" y="2419787"/>
            <a:ext cx="247537" cy="286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59272" y="2972879"/>
            <a:ext cx="418909" cy="27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39305" y="2972879"/>
            <a:ext cx="247537" cy="27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67008" y="2972879"/>
            <a:ext cx="247537" cy="27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004099" y="2972879"/>
            <a:ext cx="409388" cy="27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492628" y="4307926"/>
            <a:ext cx="285619" cy="228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929586" y="4307926"/>
            <a:ext cx="362032" cy="228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185652" y="4307926"/>
            <a:ext cx="276098" cy="228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492628" y="5128027"/>
            <a:ext cx="276099" cy="228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5939108" y="5128027"/>
            <a:ext cx="352510" cy="228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385586" y="5128027"/>
            <a:ext cx="276099" cy="228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6093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40495" y="1664423"/>
            <a:ext cx="247537" cy="28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67867" y="1673945"/>
            <a:ext cx="247537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24000" y="1664423"/>
            <a:ext cx="247537" cy="28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4528" y="2616557"/>
            <a:ext cx="418909" cy="28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87173" y="2616557"/>
            <a:ext cx="238016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95173" y="2616557"/>
            <a:ext cx="257057" cy="28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35107" y="4197100"/>
            <a:ext cx="247537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672528" y="4197100"/>
            <a:ext cx="171371" cy="26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71867" y="4187579"/>
            <a:ext cx="247537" cy="28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71206" y="4187579"/>
            <a:ext cx="247537" cy="28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625586" y="5568173"/>
            <a:ext cx="247537" cy="26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643966" y="5558652"/>
            <a:ext cx="247537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671867" y="5558652"/>
            <a:ext cx="247537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671206" y="5568173"/>
            <a:ext cx="257057" cy="26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84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52760" y="1521576"/>
            <a:ext cx="257057" cy="304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66677" y="1521576"/>
            <a:ext cx="257057" cy="304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85388" y="1521576"/>
            <a:ext cx="437950" cy="304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57553" y="2368955"/>
            <a:ext cx="447471" cy="304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66677" y="2368955"/>
            <a:ext cx="257057" cy="304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80595" y="2368955"/>
            <a:ext cx="257057" cy="304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74049" y="4501686"/>
            <a:ext cx="447471" cy="304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883305" y="4644503"/>
            <a:ext cx="276099" cy="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16396" y="4511207"/>
            <a:ext cx="266578" cy="295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330446" y="4644503"/>
            <a:ext cx="276099" cy="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063537" y="4511207"/>
            <a:ext cx="266578" cy="295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206016" y="4511207"/>
            <a:ext cx="190413" cy="295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872132" y="4482644"/>
            <a:ext cx="266578" cy="304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986049" y="4482644"/>
            <a:ext cx="257057" cy="304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099966" y="4482644"/>
            <a:ext cx="257057" cy="295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118677" y="4482644"/>
            <a:ext cx="447471" cy="304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1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26049" y="3780527"/>
            <a:ext cx="266578" cy="304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49619" y="3828166"/>
            <a:ext cx="276099" cy="219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82710" y="3780527"/>
            <a:ext cx="257057" cy="29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01421" y="3780527"/>
            <a:ext cx="447471" cy="304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47438" y="3780527"/>
            <a:ext cx="418909" cy="285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40363" y="5143021"/>
            <a:ext cx="447471" cy="304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40099" y="5285940"/>
            <a:ext cx="285619" cy="47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682710" y="5143021"/>
            <a:ext cx="257057" cy="29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87107" y="5143021"/>
            <a:ext cx="266578" cy="304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967008" y="5143021"/>
            <a:ext cx="247537" cy="276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5" y="1744935"/>
            <a:ext cx="11520000" cy="2445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47729" y="3130005"/>
            <a:ext cx="257057" cy="29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52258" y="3177766"/>
            <a:ext cx="285619" cy="21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94869" y="3130005"/>
            <a:ext cx="257057" cy="29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08919" y="3263736"/>
            <a:ext cx="276099" cy="5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42010" y="3130005"/>
            <a:ext cx="266578" cy="29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55927" y="3130005"/>
            <a:ext cx="247537" cy="29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13712" y="3827316"/>
            <a:ext cx="238016" cy="277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64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82049" y="2105881"/>
            <a:ext cx="247537" cy="28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63933" y="2888189"/>
            <a:ext cx="247537" cy="28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72528" y="2888189"/>
            <a:ext cx="257057" cy="28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35107" y="3660956"/>
            <a:ext cx="257057" cy="28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15801" y="3660956"/>
            <a:ext cx="247537" cy="28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05884" y="3660956"/>
            <a:ext cx="418909" cy="28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1" r="30384"/>
          <a:stretch>
            <a:fillRect/>
          </a:stretch>
        </p:blipFill>
        <p:spPr>
          <a:xfrm>
            <a:off x="2743200" y="2552989"/>
            <a:ext cx="6701050" cy="1854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909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68859" y="3562442"/>
            <a:ext cx="809256" cy="810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96297" y="3562442"/>
            <a:ext cx="809256" cy="810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04694" y="3562442"/>
            <a:ext cx="809256" cy="810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26181" y="5678341"/>
            <a:ext cx="238016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92231" y="5678341"/>
            <a:ext cx="247537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92033" y="5678341"/>
            <a:ext cx="247537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76793" y="5678341"/>
            <a:ext cx="418909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71801" y="5678341"/>
            <a:ext cx="247537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119008" y="5687872"/>
            <a:ext cx="238015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66214" y="5687872"/>
            <a:ext cx="238015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8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45157" y="2837810"/>
            <a:ext cx="418909" cy="285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82247" y="3371493"/>
            <a:ext cx="247537" cy="285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87041" y="4076716"/>
            <a:ext cx="266578" cy="285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11074" y="2152847"/>
            <a:ext cx="247537" cy="276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33652" y="2152847"/>
            <a:ext cx="247537" cy="276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49289" y="2744105"/>
            <a:ext cx="418909" cy="276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24396" y="2744105"/>
            <a:ext cx="257057" cy="276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2"/>
          <a:stretch>
            <a:fillRect/>
          </a:stretch>
        </p:blipFill>
        <p:spPr>
          <a:xfrm>
            <a:off x="360000" y="3594524"/>
            <a:ext cx="10489970" cy="2212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5082247" y="5349410"/>
            <a:ext cx="247537" cy="286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0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31107" y="3181592"/>
            <a:ext cx="276099" cy="295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11338" y="3172060"/>
            <a:ext cx="266578" cy="305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20132" y="3172060"/>
            <a:ext cx="247537" cy="305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81322" y="3181592"/>
            <a:ext cx="257057" cy="295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71074" y="3172060"/>
            <a:ext cx="266578" cy="305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5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90060" y="3039745"/>
            <a:ext cx="1510030" cy="454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89984" y="3039920"/>
            <a:ext cx="2555539" cy="453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85059" y="3039920"/>
            <a:ext cx="2555539" cy="453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59857" y="3039920"/>
            <a:ext cx="341194" cy="57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122295" y="3327400"/>
            <a:ext cx="1167765" cy="18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7" grpId="0" animBg="1"/>
      <p:bldP spid="8" grpId="0" animBg="1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7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50016" y="1905740"/>
            <a:ext cx="8549554" cy="1507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766743" y="1475014"/>
            <a:ext cx="428429" cy="381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43834" y="2742510"/>
            <a:ext cx="437950" cy="381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"/>
          <a:stretch>
            <a:fillRect/>
          </a:stretch>
        </p:blipFill>
        <p:spPr>
          <a:xfrm>
            <a:off x="919558" y="3942656"/>
            <a:ext cx="10735630" cy="2366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260979" y="4066698"/>
            <a:ext cx="437950" cy="372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2024-08-11T16:53:50Z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