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6182360" y="2007870"/>
            <a:ext cx="1941830" cy="169608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5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42975" y="1370184"/>
            <a:ext cx="847338" cy="752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56892" y="2542379"/>
            <a:ext cx="942545" cy="8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3575050" y="2591435"/>
            <a:ext cx="840105" cy="94424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5800090" y="2434590"/>
            <a:ext cx="1536065" cy="122428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3147695" y="3985260"/>
            <a:ext cx="1457960" cy="101028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725035" y="3985260"/>
            <a:ext cx="1075055" cy="88773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0" y="1092790"/>
            <a:ext cx="11520000" cy="3261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4462780" y="1478915"/>
            <a:ext cx="817880" cy="9994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7058025" y="1478915"/>
            <a:ext cx="930275" cy="115697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3963670" y="3129915"/>
            <a:ext cx="1165860" cy="105219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280660" y="3301365"/>
            <a:ext cx="1513840" cy="8089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7047230" y="3301365"/>
            <a:ext cx="1166495" cy="8089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8928"/>
            <a:ext cx="11520000" cy="4671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11338" y="3562711"/>
            <a:ext cx="25705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10280" y="3572245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71272" y="3562711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78314" y="4344426"/>
            <a:ext cx="238016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53090" y="4306293"/>
            <a:ext cx="1199603" cy="381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"/>
          <a:stretch>
            <a:fillRect/>
          </a:stretch>
        </p:blipFill>
        <p:spPr>
          <a:xfrm>
            <a:off x="1424525" y="4673969"/>
            <a:ext cx="10612800" cy="2045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3471467" y="4970330"/>
            <a:ext cx="542677" cy="478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94640" y="5065931"/>
            <a:ext cx="276099" cy="28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37120" y="5056371"/>
            <a:ext cx="247537" cy="29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07500" y="4970330"/>
            <a:ext cx="542677" cy="478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59500" y="5056371"/>
            <a:ext cx="247537" cy="29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24260" y="6079298"/>
            <a:ext cx="257057" cy="29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51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14479" y="588525"/>
            <a:ext cx="257057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14479" y="1321710"/>
            <a:ext cx="247536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24132" y="2054895"/>
            <a:ext cx="257057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3305" y="2788081"/>
            <a:ext cx="238015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07338" y="5511340"/>
            <a:ext cx="266578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73190" y="5482774"/>
            <a:ext cx="247537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5272" y="5482774"/>
            <a:ext cx="266578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57355" y="5482774"/>
            <a:ext cx="257057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2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67867" y="4574310"/>
            <a:ext cx="1209123" cy="371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0" r="29673"/>
          <a:stretch>
            <a:fillRect/>
          </a:stretch>
        </p:blipFill>
        <p:spPr>
          <a:xfrm>
            <a:off x="2571517" y="2565780"/>
            <a:ext cx="7017120" cy="190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78248" cy="61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72000" y="2565779"/>
            <a:ext cx="2634018" cy="118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91367" y="4382076"/>
            <a:ext cx="3179930" cy="118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37982" y="2695575"/>
            <a:ext cx="2634018" cy="106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91007" y="2695575"/>
            <a:ext cx="2634018" cy="106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20919" y="4382076"/>
            <a:ext cx="1004106" cy="103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7261" y="4382075"/>
            <a:ext cx="1004106" cy="1036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37982" y="4382075"/>
            <a:ext cx="1436056" cy="1036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02757" y="4382074"/>
            <a:ext cx="1684503" cy="118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92033" y="1751386"/>
            <a:ext cx="4693685" cy="147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3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1900" y="2584271"/>
            <a:ext cx="437950" cy="37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34115" y="2584271"/>
            <a:ext cx="428429" cy="37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78512" y="3099767"/>
            <a:ext cx="428429" cy="381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43702" y="3099767"/>
            <a:ext cx="428429" cy="381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5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44165" y="1512734"/>
            <a:ext cx="257057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95371" y="1512734"/>
            <a:ext cx="247537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78247" y="2189132"/>
            <a:ext cx="171371" cy="2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1140" y="2827423"/>
            <a:ext cx="247537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34115" y="2827423"/>
            <a:ext cx="266579" cy="2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91239" y="3522875"/>
            <a:ext cx="266578" cy="2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63801" y="4237380"/>
            <a:ext cx="238016" cy="2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71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0909" y="588583"/>
            <a:ext cx="266578" cy="276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96826" y="2645837"/>
            <a:ext cx="428429" cy="33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38578" y="2655361"/>
            <a:ext cx="418909" cy="3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86380" y="3417307"/>
            <a:ext cx="437950" cy="371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26115" y="4064961"/>
            <a:ext cx="428429" cy="371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39438" y="4064961"/>
            <a:ext cx="428429" cy="371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8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8099" y="3105852"/>
            <a:ext cx="371305" cy="35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04429" y="3105852"/>
            <a:ext cx="380826" cy="35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88099" y="5270118"/>
            <a:ext cx="371305" cy="35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04429" y="5270118"/>
            <a:ext cx="380826" cy="35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58809" y="2174693"/>
            <a:ext cx="380826" cy="35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42710" y="2174693"/>
            <a:ext cx="371305" cy="3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71444"/>
            <a:ext cx="11520000" cy="2476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26380" y="5123751"/>
            <a:ext cx="371305" cy="352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10280" y="5123751"/>
            <a:ext cx="371306" cy="352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7</cp:revision>
  <dcterms:created xsi:type="dcterms:W3CDTF">2023-07-20T00:26:00Z</dcterms:created>
  <dcterms:modified xsi:type="dcterms:W3CDTF">2024-08-11T18:15:57Z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