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5" r:id="rId5"/>
    <p:sldId id="274" r:id="rId6"/>
    <p:sldId id="273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9285"/>
            <a:ext cx="11520000" cy="2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5157" y="2076058"/>
            <a:ext cx="24753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48958" y="2085591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43239" y="2076058"/>
            <a:ext cx="238016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37520" y="2076058"/>
            <a:ext cx="238015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45157" y="2676643"/>
            <a:ext cx="24753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48958" y="2686176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3239" y="2676643"/>
            <a:ext cx="238016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37520" y="2676643"/>
            <a:ext cx="238015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73719" y="3286762"/>
            <a:ext cx="171371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48958" y="3277229"/>
            <a:ext cx="238016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33719" y="3277229"/>
            <a:ext cx="25705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28000" y="3277229"/>
            <a:ext cx="24753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96537" y="2694991"/>
            <a:ext cx="9917016" cy="638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4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43239" y="1569458"/>
            <a:ext cx="533157" cy="4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81719" y="2178948"/>
            <a:ext cx="542677" cy="4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05752" y="4388352"/>
            <a:ext cx="542677" cy="4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76264" y="4978796"/>
            <a:ext cx="533157" cy="4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9884" y="5569241"/>
            <a:ext cx="533157" cy="4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9272" y="2705440"/>
            <a:ext cx="542677" cy="47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00892" y="2705440"/>
            <a:ext cx="542677" cy="47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53619" y="3449116"/>
            <a:ext cx="542677" cy="47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0033" y="4192792"/>
            <a:ext cx="533157" cy="47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69" y="222062"/>
            <a:ext cx="11328815" cy="5217908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965277" y="2032436"/>
            <a:ext cx="927217" cy="685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92099" y="1999736"/>
            <a:ext cx="990148" cy="704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67303" y="1869743"/>
            <a:ext cx="1037753" cy="85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75933" y="2056891"/>
            <a:ext cx="628363" cy="523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67933" y="4056049"/>
            <a:ext cx="247537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33388" y="4056049"/>
            <a:ext cx="257057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63933" y="4780017"/>
            <a:ext cx="2799888" cy="352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57618" y="4667534"/>
            <a:ext cx="2846677" cy="641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9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45289" y="2949803"/>
            <a:ext cx="276099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59338" y="2987888"/>
            <a:ext cx="276099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20991" y="2949803"/>
            <a:ext cx="180892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96826" y="2949803"/>
            <a:ext cx="257057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2479" y="2949803"/>
            <a:ext cx="276099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76528" y="3083102"/>
            <a:ext cx="276099" cy="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09619" y="2940282"/>
            <a:ext cx="257057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14016" y="2940282"/>
            <a:ext cx="257057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54809" y="5377743"/>
            <a:ext cx="257057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59338" y="5511042"/>
            <a:ext cx="276099" cy="5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82909" y="5377743"/>
            <a:ext cx="266578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96826" y="5377743"/>
            <a:ext cx="247537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62479" y="5415829"/>
            <a:ext cx="276099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76528" y="5549128"/>
            <a:ext cx="276099" cy="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709619" y="5406307"/>
            <a:ext cx="257057" cy="304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842578" y="5415829"/>
            <a:ext cx="180892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5510"/>
            <a:ext cx="11520000" cy="26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3090" y="3324138"/>
            <a:ext cx="247537" cy="295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97619" y="3371791"/>
            <a:ext cx="276099" cy="21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30710" y="3324138"/>
            <a:ext cx="247537" cy="295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25586" y="3333668"/>
            <a:ext cx="276099" cy="28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10280" y="3333668"/>
            <a:ext cx="257058" cy="295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14809" y="3467098"/>
            <a:ext cx="276098" cy="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47900" y="3333668"/>
            <a:ext cx="257058" cy="295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52297" y="3324138"/>
            <a:ext cx="257057" cy="3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305" y="2142045"/>
            <a:ext cx="180892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59140" y="2142045"/>
            <a:ext cx="276099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73057" y="2132515"/>
            <a:ext cx="247537" cy="29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77454" y="2132515"/>
            <a:ext cx="257057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72330" y="2142045"/>
            <a:ext cx="276099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14809" y="2142045"/>
            <a:ext cx="180892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00165" y="2142045"/>
            <a:ext cx="247537" cy="29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95041" y="2132515"/>
            <a:ext cx="257057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54743" y="2990184"/>
            <a:ext cx="257057" cy="29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59140" y="2990184"/>
            <a:ext cx="276099" cy="29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063537" y="2990184"/>
            <a:ext cx="276099" cy="29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77454" y="2980654"/>
            <a:ext cx="257057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72330" y="2980654"/>
            <a:ext cx="266578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386247" y="2980654"/>
            <a:ext cx="247537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490644" y="2980654"/>
            <a:ext cx="257057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23603" y="2990184"/>
            <a:ext cx="180892" cy="29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587173" y="3647730"/>
            <a:ext cx="2713388" cy="381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3" r="30028"/>
          <a:stretch>
            <a:fillRect/>
          </a:stretch>
        </p:blipFill>
        <p:spPr>
          <a:xfrm>
            <a:off x="2972136" y="2538484"/>
            <a:ext cx="6243180" cy="1756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0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9537" y="3302088"/>
            <a:ext cx="466512" cy="809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44561" y="3302088"/>
            <a:ext cx="476033" cy="809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34314" y="3302088"/>
            <a:ext cx="285619" cy="79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3652" y="3302088"/>
            <a:ext cx="504595" cy="79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37719" y="3311610"/>
            <a:ext cx="466512" cy="79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28330" y="5358694"/>
            <a:ext cx="247537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27933" y="5301566"/>
            <a:ext cx="171371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92694" y="5530078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06082" y="5539599"/>
            <a:ext cx="257057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0975" y="1408630"/>
            <a:ext cx="257057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72066" y="1408630"/>
            <a:ext cx="180892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1454" y="2371464"/>
            <a:ext cx="276099" cy="28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00826" y="2371464"/>
            <a:ext cx="257057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53950" y="3372430"/>
            <a:ext cx="276099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00628" y="3372430"/>
            <a:ext cx="257057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85520" y="3372430"/>
            <a:ext cx="180892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54809" y="4363862"/>
            <a:ext cx="257057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76595" y="4363862"/>
            <a:ext cx="247537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45421" y="2523027"/>
            <a:ext cx="247537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73719" y="2580200"/>
            <a:ext cx="276099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1057" y="2523027"/>
            <a:ext cx="247537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0462" y="2523027"/>
            <a:ext cx="238016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48760" y="2580200"/>
            <a:ext cx="276099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96099" y="2523027"/>
            <a:ext cx="266578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57421" y="2523027"/>
            <a:ext cx="247537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85719" y="2618315"/>
            <a:ext cx="322054" cy="259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42578" y="2523027"/>
            <a:ext cx="247537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/>
          <a:stretch>
            <a:fillRect/>
          </a:stretch>
        </p:blipFill>
        <p:spPr>
          <a:xfrm>
            <a:off x="360000" y="4208681"/>
            <a:ext cx="9425445" cy="223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4528" y="5249389"/>
            <a:ext cx="276099" cy="29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20859" y="5249389"/>
            <a:ext cx="276099" cy="29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57950" y="5249389"/>
            <a:ext cx="257057" cy="29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14280" y="5249389"/>
            <a:ext cx="257057" cy="29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15735" y="5955925"/>
            <a:ext cx="2713388" cy="38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>
            <a:fillRect/>
          </a:stretch>
        </p:blipFill>
        <p:spPr>
          <a:xfrm>
            <a:off x="360000" y="687551"/>
            <a:ext cx="10708334" cy="313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102280" y="3220688"/>
            <a:ext cx="257057" cy="30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77123" y="3220688"/>
            <a:ext cx="266578" cy="30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28264" y="3220688"/>
            <a:ext cx="247537" cy="29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15206" y="1409350"/>
            <a:ext cx="428429" cy="37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57553" y="2611334"/>
            <a:ext cx="428429" cy="37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01553" y="455206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66413" y="2873454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5" y="1259160"/>
            <a:ext cx="11520000" cy="228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1650" y="1268708"/>
            <a:ext cx="428429" cy="372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10</cp:revision>
  <dcterms:created xsi:type="dcterms:W3CDTF">2023-07-20T00:26:00Z</dcterms:created>
  <dcterms:modified xsi:type="dcterms:W3CDTF">2024-08-11T16:46:16Z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