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37" b="28138"/>
          <a:stretch>
            <a:fillRect/>
          </a:stretch>
        </p:blipFill>
        <p:spPr>
          <a:xfrm>
            <a:off x="4003952" y="3580872"/>
            <a:ext cx="4212000" cy="66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6" b="23633"/>
          <a:stretch>
            <a:fillRect/>
          </a:stretch>
        </p:blipFill>
        <p:spPr>
          <a:xfrm>
            <a:off x="5000238" y="2584585"/>
            <a:ext cx="2233075" cy="800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7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35636" y="2363724"/>
            <a:ext cx="228495" cy="267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9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/>
        </p:nvSpPr>
        <p:spPr bwMode="white">
          <a:xfrm>
            <a:off x="1283335" y="3275965"/>
            <a:ext cx="3375025" cy="944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329170" y="3247390"/>
            <a:ext cx="3760470" cy="972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4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81388" y="2544317"/>
            <a:ext cx="685487" cy="30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64066" y="2916319"/>
            <a:ext cx="257057" cy="257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20661" y="2916319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67735" y="2916319"/>
            <a:ext cx="228495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57289" y="2906780"/>
            <a:ext cx="695008" cy="314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73586" y="3650784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20661" y="3641245"/>
            <a:ext cx="228495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58214" y="3641245"/>
            <a:ext cx="238016" cy="27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8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10280" y="1312082"/>
            <a:ext cx="1647074" cy="76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09487" y="1312082"/>
            <a:ext cx="2037422" cy="76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1933" y="2397456"/>
            <a:ext cx="171371" cy="25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78049" y="2387935"/>
            <a:ext cx="23801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34578" y="2397456"/>
            <a:ext cx="228495" cy="25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95768" y="2397456"/>
            <a:ext cx="238016" cy="257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9636" y="2387935"/>
            <a:ext cx="23801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4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44958" y="2702207"/>
            <a:ext cx="238016" cy="257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77586" y="2692685"/>
            <a:ext cx="238016" cy="276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94975" y="2692685"/>
            <a:ext cx="361785" cy="276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