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6" b="21059"/>
          <a:stretch>
            <a:fillRect/>
          </a:stretch>
        </p:blipFill>
        <p:spPr>
          <a:xfrm>
            <a:off x="4031248" y="3567224"/>
            <a:ext cx="4198352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6" b="23633"/>
          <a:stretch>
            <a:fillRect/>
          </a:stretch>
        </p:blipFill>
        <p:spPr>
          <a:xfrm>
            <a:off x="5000238" y="2584585"/>
            <a:ext cx="2233075" cy="800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89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81057" y="2121663"/>
            <a:ext cx="409388" cy="314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62016" y="2750148"/>
            <a:ext cx="409388" cy="323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1537" y="3359588"/>
            <a:ext cx="390347" cy="342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62016" y="4083298"/>
            <a:ext cx="409388" cy="323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71537" y="4797486"/>
            <a:ext cx="390347" cy="333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97619" y="1322736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44363" y="4678017"/>
            <a:ext cx="24753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72330" y="4678017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09818" y="4678017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37785" y="4678017"/>
            <a:ext cx="228495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8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2968625" y="1871980"/>
            <a:ext cx="1097915" cy="93218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6170295" y="2383155"/>
            <a:ext cx="513715" cy="48641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3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747702" y="2418394"/>
            <a:ext cx="171371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78710" y="3504769"/>
            <a:ext cx="238016" cy="27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38030" y="3370997"/>
            <a:ext cx="338564" cy="400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6</cp:revision>
  <dcterms:created xsi:type="dcterms:W3CDTF">2023-07-20T00:26:00Z</dcterms:created>
  <dcterms:modified xsi:type="dcterms:W3CDTF">2024-08-11T18:10:40Z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