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4" r:id="rId5"/>
    <p:sldId id="263" r:id="rId6"/>
    <p:sldId id="262" r:id="rId7"/>
    <p:sldId id="261" r:id="rId8"/>
    <p:sldId id="260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3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53" b="24410"/>
          <a:stretch>
            <a:fillRect/>
          </a:stretch>
        </p:blipFill>
        <p:spPr>
          <a:xfrm>
            <a:off x="3935713" y="3567224"/>
            <a:ext cx="4348478" cy="6635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16" b="23633"/>
          <a:stretch>
            <a:fillRect/>
          </a:stretch>
        </p:blipFill>
        <p:spPr>
          <a:xfrm>
            <a:off x="5000238" y="2584585"/>
            <a:ext cx="2233075" cy="800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756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92760" y="1418875"/>
            <a:ext cx="238016" cy="257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691900" y="1409336"/>
            <a:ext cx="399867" cy="276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433851" y="1409336"/>
            <a:ext cx="399867" cy="276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708958" y="1418875"/>
            <a:ext cx="238016" cy="267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121322" y="1972161"/>
            <a:ext cx="409388" cy="267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691900" y="1972161"/>
            <a:ext cx="390347" cy="267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433851" y="1972161"/>
            <a:ext cx="399867" cy="267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547107" y="1972161"/>
            <a:ext cx="390347" cy="267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121322" y="2534987"/>
            <a:ext cx="399867" cy="257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691900" y="2534987"/>
            <a:ext cx="390347" cy="267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433851" y="2534987"/>
            <a:ext cx="399867" cy="267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728000" y="2534987"/>
            <a:ext cx="390347" cy="257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03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07140" y="3328657"/>
            <a:ext cx="428429" cy="286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568793" y="3376384"/>
            <a:ext cx="266578" cy="219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178115" y="3328657"/>
            <a:ext cx="418909" cy="286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214876" y="3338202"/>
            <a:ext cx="428429" cy="276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976528" y="3376384"/>
            <a:ext cx="266578" cy="219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585851" y="3338202"/>
            <a:ext cx="418909" cy="276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63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64198" y="1608259"/>
            <a:ext cx="266578" cy="209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491636" y="1608259"/>
            <a:ext cx="266578" cy="209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471272" y="1608259"/>
            <a:ext cx="266579" cy="209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064198" y="2437256"/>
            <a:ext cx="266578" cy="209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310742" y="2475370"/>
            <a:ext cx="298487" cy="191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471272" y="2437256"/>
            <a:ext cx="266579" cy="209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765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45355" y="3488015"/>
            <a:ext cx="418909" cy="2765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197487" y="3611991"/>
            <a:ext cx="266578" cy="572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892495" y="3488015"/>
            <a:ext cx="247537" cy="2765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568462" y="3611991"/>
            <a:ext cx="266578" cy="572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253950" y="3488015"/>
            <a:ext cx="266578" cy="2765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310743" y="3488015"/>
            <a:ext cx="247537" cy="286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186314" y="3583381"/>
            <a:ext cx="247537" cy="286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852760" y="3707357"/>
            <a:ext cx="266579" cy="572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547768" y="3583381"/>
            <a:ext cx="247537" cy="2765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214214" y="3621528"/>
            <a:ext cx="266579" cy="209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909223" y="3583381"/>
            <a:ext cx="257057" cy="286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956495" y="3583381"/>
            <a:ext cx="247537" cy="2765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398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550035" y="3056255"/>
            <a:ext cx="3946525" cy="1194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mYxYTgyZjg4ODdlMmNkYWEzMjEzOTkxYmMyMzExNm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雪之天使</cp:lastModifiedBy>
  <cp:revision>5</cp:revision>
  <dcterms:created xsi:type="dcterms:W3CDTF">2023-07-20T00:26:00Z</dcterms:created>
  <dcterms:modified xsi:type="dcterms:W3CDTF">2024-08-11T18:09:14Z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2052-12.1.0.17147</vt:lpwstr>
  </property>
</Properties>
</file>