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024304-E084-3240-BB71-5F1A914AC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8" b="22682"/>
          <a:stretch/>
        </p:blipFill>
        <p:spPr>
          <a:xfrm>
            <a:off x="3922065" y="3567225"/>
            <a:ext cx="4389421" cy="649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9AC3294-754C-453A-1F0A-195410DBB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6" b="23633"/>
          <a:stretch/>
        </p:blipFill>
        <p:spPr>
          <a:xfrm>
            <a:off x="5000238" y="2584585"/>
            <a:ext cx="2233075" cy="800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422E90-83DD-9584-F3D2-038B83C36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8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56F156-F1D4-5B50-750B-F28379ADD151}"/>
              </a:ext>
            </a:extLst>
          </p:cNvPr>
          <p:cNvSpPr/>
          <p:nvPr/>
        </p:nvSpPr>
        <p:spPr bwMode="white">
          <a:xfrm>
            <a:off x="1921388" y="2325171"/>
            <a:ext cx="238016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433F4C-4777-22C4-7684-4AE563221827}"/>
              </a:ext>
            </a:extLst>
          </p:cNvPr>
          <p:cNvSpPr/>
          <p:nvPr/>
        </p:nvSpPr>
        <p:spPr bwMode="white">
          <a:xfrm>
            <a:off x="4663338" y="2334711"/>
            <a:ext cx="228495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B7D83B-CDFF-7933-83F6-AB439541D248}"/>
              </a:ext>
            </a:extLst>
          </p:cNvPr>
          <p:cNvSpPr/>
          <p:nvPr/>
        </p:nvSpPr>
        <p:spPr bwMode="white">
          <a:xfrm>
            <a:off x="7414809" y="2334711"/>
            <a:ext cx="238015" cy="25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20E065-5CE7-61CC-BB8B-FC84D0D57EA2}"/>
              </a:ext>
            </a:extLst>
          </p:cNvPr>
          <p:cNvSpPr/>
          <p:nvPr/>
        </p:nvSpPr>
        <p:spPr bwMode="white">
          <a:xfrm>
            <a:off x="10708958" y="2325171"/>
            <a:ext cx="228495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F15EEC-4156-FCB5-AA6A-E6558F4F6480}"/>
              </a:ext>
            </a:extLst>
          </p:cNvPr>
          <p:cNvSpPr/>
          <p:nvPr/>
        </p:nvSpPr>
        <p:spPr bwMode="white">
          <a:xfrm>
            <a:off x="1921388" y="2916630"/>
            <a:ext cx="238016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B02C10-96FF-10CD-28B7-82D531BA1196}"/>
              </a:ext>
            </a:extLst>
          </p:cNvPr>
          <p:cNvSpPr/>
          <p:nvPr/>
        </p:nvSpPr>
        <p:spPr bwMode="white">
          <a:xfrm>
            <a:off x="4663338" y="2916630"/>
            <a:ext cx="238016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261515-5922-8313-20CC-3023B6E4D441}"/>
              </a:ext>
            </a:extLst>
          </p:cNvPr>
          <p:cNvSpPr/>
          <p:nvPr/>
        </p:nvSpPr>
        <p:spPr bwMode="white">
          <a:xfrm>
            <a:off x="7405289" y="2916630"/>
            <a:ext cx="247537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0C5DFD7-90A2-69FA-9C04-ED900F6A4AC3}"/>
              </a:ext>
            </a:extLst>
          </p:cNvPr>
          <p:cNvSpPr/>
          <p:nvPr/>
        </p:nvSpPr>
        <p:spPr bwMode="white">
          <a:xfrm>
            <a:off x="10908892" y="2916630"/>
            <a:ext cx="399867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EC188B-764E-7150-3A2A-1307C6B34F13}"/>
              </a:ext>
            </a:extLst>
          </p:cNvPr>
          <p:cNvSpPr/>
          <p:nvPr/>
        </p:nvSpPr>
        <p:spPr bwMode="white">
          <a:xfrm>
            <a:off x="1921388" y="3508090"/>
            <a:ext cx="238016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73E570B-84F7-CDD6-EC6F-B92854DF36A6}"/>
              </a:ext>
            </a:extLst>
          </p:cNvPr>
          <p:cNvSpPr/>
          <p:nvPr/>
        </p:nvSpPr>
        <p:spPr bwMode="white">
          <a:xfrm>
            <a:off x="4663338" y="3508090"/>
            <a:ext cx="238016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99ACD99-70C7-17DC-4628-48140BBDFBBE}"/>
              </a:ext>
            </a:extLst>
          </p:cNvPr>
          <p:cNvSpPr/>
          <p:nvPr/>
        </p:nvSpPr>
        <p:spPr bwMode="white">
          <a:xfrm>
            <a:off x="7405289" y="3508090"/>
            <a:ext cx="247537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1E64640-F0E6-4694-6F76-5AECE3E45120}"/>
              </a:ext>
            </a:extLst>
          </p:cNvPr>
          <p:cNvSpPr/>
          <p:nvPr/>
        </p:nvSpPr>
        <p:spPr bwMode="white">
          <a:xfrm>
            <a:off x="10728000" y="3508090"/>
            <a:ext cx="399867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591DB0-3FBE-F955-D2EB-CDFA8D3CA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A04985-6950-B1AF-924C-BF11F36AB7A7}"/>
              </a:ext>
            </a:extLst>
          </p:cNvPr>
          <p:cNvSpPr/>
          <p:nvPr/>
        </p:nvSpPr>
        <p:spPr bwMode="white">
          <a:xfrm>
            <a:off x="5310743" y="2016637"/>
            <a:ext cx="238016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064A89-2AAF-61E5-B468-4BC51CF67473}"/>
              </a:ext>
            </a:extLst>
          </p:cNvPr>
          <p:cNvSpPr/>
          <p:nvPr/>
        </p:nvSpPr>
        <p:spPr bwMode="white">
          <a:xfrm>
            <a:off x="9699768" y="2016637"/>
            <a:ext cx="247536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F80E5B-B613-3CAA-B7B1-63DEFE011667}"/>
              </a:ext>
            </a:extLst>
          </p:cNvPr>
          <p:cNvSpPr/>
          <p:nvPr/>
        </p:nvSpPr>
        <p:spPr bwMode="white">
          <a:xfrm>
            <a:off x="7500495" y="2749747"/>
            <a:ext cx="238016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89E7D7-DDA0-A175-F0FA-151B8B2E3964}"/>
              </a:ext>
            </a:extLst>
          </p:cNvPr>
          <p:cNvSpPr/>
          <p:nvPr/>
        </p:nvSpPr>
        <p:spPr bwMode="white">
          <a:xfrm>
            <a:off x="3044826" y="3482857"/>
            <a:ext cx="399867" cy="26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8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49F7DF-CD3D-79FC-0C74-F1D9ABF64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5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1F9103-0A44-A180-3397-98BA3994629A}"/>
              </a:ext>
            </a:extLst>
          </p:cNvPr>
          <p:cNvSpPr/>
          <p:nvPr/>
        </p:nvSpPr>
        <p:spPr bwMode="white">
          <a:xfrm>
            <a:off x="1664330" y="1829917"/>
            <a:ext cx="238016" cy="26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B51C46-BD29-86F4-E19A-E580138E7D08}"/>
              </a:ext>
            </a:extLst>
          </p:cNvPr>
          <p:cNvSpPr/>
          <p:nvPr/>
        </p:nvSpPr>
        <p:spPr bwMode="white">
          <a:xfrm>
            <a:off x="4663338" y="1829917"/>
            <a:ext cx="247537" cy="26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8D46FF-F544-4618-0293-C86EA23C9002}"/>
              </a:ext>
            </a:extLst>
          </p:cNvPr>
          <p:cNvSpPr/>
          <p:nvPr/>
        </p:nvSpPr>
        <p:spPr bwMode="white">
          <a:xfrm>
            <a:off x="8947636" y="1829917"/>
            <a:ext cx="238016" cy="26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DBD72A-099B-BD85-C3A1-D91A2EC7C953}"/>
              </a:ext>
            </a:extLst>
          </p:cNvPr>
          <p:cNvSpPr/>
          <p:nvPr/>
        </p:nvSpPr>
        <p:spPr bwMode="white">
          <a:xfrm>
            <a:off x="1112132" y="2803499"/>
            <a:ext cx="238016" cy="27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AB1B9A-C0D9-5774-9329-A8B6ABFA8E40}"/>
              </a:ext>
            </a:extLst>
          </p:cNvPr>
          <p:cNvSpPr/>
          <p:nvPr/>
        </p:nvSpPr>
        <p:spPr bwMode="white">
          <a:xfrm>
            <a:off x="5215537" y="2803499"/>
            <a:ext cx="247537" cy="27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5655A0-BA24-B106-9627-7E45C40F6E35}"/>
              </a:ext>
            </a:extLst>
          </p:cNvPr>
          <p:cNvSpPr/>
          <p:nvPr/>
        </p:nvSpPr>
        <p:spPr bwMode="white">
          <a:xfrm>
            <a:off x="8205024" y="2803499"/>
            <a:ext cx="247537" cy="27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4865BF-8689-DB70-4B79-9FF5AE0C2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6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51C8EA-6025-2FBD-D5CF-C961FEFF61D1}"/>
              </a:ext>
            </a:extLst>
          </p:cNvPr>
          <p:cNvSpPr/>
          <p:nvPr/>
        </p:nvSpPr>
        <p:spPr bwMode="white">
          <a:xfrm>
            <a:off x="3635107" y="1475153"/>
            <a:ext cx="23801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153177-BB2D-BC91-9D51-D02BCBAD7424}"/>
              </a:ext>
            </a:extLst>
          </p:cNvPr>
          <p:cNvSpPr/>
          <p:nvPr/>
        </p:nvSpPr>
        <p:spPr bwMode="white">
          <a:xfrm>
            <a:off x="7081586" y="1475153"/>
            <a:ext cx="238016" cy="25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A6EFE0-D069-4D64-431C-BD790AF94D2E}"/>
              </a:ext>
            </a:extLst>
          </p:cNvPr>
          <p:cNvSpPr/>
          <p:nvPr/>
        </p:nvSpPr>
        <p:spPr bwMode="white">
          <a:xfrm>
            <a:off x="4977520" y="2066088"/>
            <a:ext cx="238016" cy="25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70A0B1-7ADD-C84B-869C-B109158F5475}"/>
              </a:ext>
            </a:extLst>
          </p:cNvPr>
          <p:cNvSpPr/>
          <p:nvPr/>
        </p:nvSpPr>
        <p:spPr bwMode="white">
          <a:xfrm>
            <a:off x="1369190" y="2647493"/>
            <a:ext cx="23801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BB8B16-209C-2518-98D3-19F539FF4672}"/>
              </a:ext>
            </a:extLst>
          </p:cNvPr>
          <p:cNvSpPr/>
          <p:nvPr/>
        </p:nvSpPr>
        <p:spPr bwMode="white">
          <a:xfrm>
            <a:off x="1559603" y="3228898"/>
            <a:ext cx="1885090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1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>
            <a:extLst>
              <a:ext uri="{FF2B5EF4-FFF2-40B4-BE49-F238E27FC236}">
                <a16:creationId xmlns:a16="http://schemas.microsoft.com/office/drawing/2014/main" id="{92F8EFAE-C491-6835-89A2-70165E753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1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36B425-4297-2A1A-A863-A6CD3ABABCE4}"/>
              </a:ext>
            </a:extLst>
          </p:cNvPr>
          <p:cNvSpPr/>
          <p:nvPr/>
        </p:nvSpPr>
        <p:spPr bwMode="white">
          <a:xfrm>
            <a:off x="1626247" y="2364704"/>
            <a:ext cx="247537" cy="27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22A375-9E8D-220F-E937-71C63DEE0EFC}"/>
              </a:ext>
            </a:extLst>
          </p:cNvPr>
          <p:cNvSpPr/>
          <p:nvPr/>
        </p:nvSpPr>
        <p:spPr bwMode="white">
          <a:xfrm>
            <a:off x="5348826" y="2364704"/>
            <a:ext cx="257057" cy="27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F2C27B-FCA1-DF99-7228-E2886C1C44E2}"/>
              </a:ext>
            </a:extLst>
          </p:cNvPr>
          <p:cNvSpPr/>
          <p:nvPr/>
        </p:nvSpPr>
        <p:spPr bwMode="white">
          <a:xfrm>
            <a:off x="8719140" y="2355157"/>
            <a:ext cx="238016" cy="28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