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16" b="23633"/>
          <a:stretch>
            <a:fillRect/>
          </a:stretch>
        </p:blipFill>
        <p:spPr>
          <a:xfrm>
            <a:off x="4909820" y="2157095"/>
            <a:ext cx="2844800" cy="1019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0" r="67229" b="42450"/>
          <a:stretch>
            <a:fillRect/>
          </a:stretch>
        </p:blipFill>
        <p:spPr>
          <a:xfrm>
            <a:off x="4131945" y="3348355"/>
            <a:ext cx="4808220" cy="816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0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994578" y="2468617"/>
            <a:ext cx="342742" cy="715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61487" y="3041093"/>
            <a:ext cx="342742" cy="143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74049" y="3957054"/>
            <a:ext cx="399867" cy="2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01884" y="3966595"/>
            <a:ext cx="390347" cy="25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939107" y="3966595"/>
            <a:ext cx="390347" cy="2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309752" y="3966595"/>
            <a:ext cx="409388" cy="24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94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767735" y="1284451"/>
            <a:ext cx="409388" cy="266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28859" y="1246330"/>
            <a:ext cx="771173" cy="352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20925" y="1760973"/>
            <a:ext cx="390347" cy="266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48892" y="1760973"/>
            <a:ext cx="390347" cy="257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04958" y="2237495"/>
            <a:ext cx="390347" cy="266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16528" y="2704486"/>
            <a:ext cx="409388" cy="266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62479" y="3181007"/>
            <a:ext cx="380827" cy="27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56628" y="3181007"/>
            <a:ext cx="247537" cy="27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454214" y="3657529"/>
            <a:ext cx="856859" cy="314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29123" y="3657529"/>
            <a:ext cx="1218644" cy="314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406942" y="4734468"/>
            <a:ext cx="409388" cy="27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397090" y="4743998"/>
            <a:ext cx="342743" cy="257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348495" y="4734468"/>
            <a:ext cx="409388" cy="266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338644" y="4743998"/>
            <a:ext cx="390347" cy="266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319272" y="4734468"/>
            <a:ext cx="399867" cy="27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309421" y="4743998"/>
            <a:ext cx="380826" cy="257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426314" y="5458781"/>
            <a:ext cx="399867" cy="27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4377719" y="5458781"/>
            <a:ext cx="399867" cy="266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6415140" y="5458781"/>
            <a:ext cx="238016" cy="27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7405289" y="5458781"/>
            <a:ext cx="238016" cy="27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8385917" y="5458781"/>
            <a:ext cx="247537" cy="266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10347173" y="5458781"/>
            <a:ext cx="247537" cy="276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45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59603" y="2208640"/>
            <a:ext cx="3970115" cy="343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72066" y="4695727"/>
            <a:ext cx="1313851" cy="333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2024-08-11T18:08:08Z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