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3F5B1D-7599-1B3D-5F41-B098B595A8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3" b="13553"/>
          <a:stretch/>
        </p:blipFill>
        <p:spPr>
          <a:xfrm>
            <a:off x="1915845" y="3580872"/>
            <a:ext cx="8360919" cy="690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721AAAC-F81F-E221-5C29-EFEE8F01D3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4" b="23517"/>
          <a:stretch/>
        </p:blipFill>
        <p:spPr>
          <a:xfrm>
            <a:off x="4085839" y="2584586"/>
            <a:ext cx="4007284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564D80-D1EC-5E50-7DDE-A369A5F49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8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8EE951-1239-4CA3-4FCE-F0C30C126235}"/>
              </a:ext>
            </a:extLst>
          </p:cNvPr>
          <p:cNvSpPr/>
          <p:nvPr/>
        </p:nvSpPr>
        <p:spPr bwMode="white">
          <a:xfrm>
            <a:off x="2492628" y="2198148"/>
            <a:ext cx="409388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6BEDEC-B922-A943-9F7B-234C0FB202D6}"/>
              </a:ext>
            </a:extLst>
          </p:cNvPr>
          <p:cNvSpPr/>
          <p:nvPr/>
        </p:nvSpPr>
        <p:spPr bwMode="white">
          <a:xfrm>
            <a:off x="6519867" y="2198148"/>
            <a:ext cx="39986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84DB637-D4E6-2BE6-A01F-9556C2F8755F}"/>
              </a:ext>
            </a:extLst>
          </p:cNvPr>
          <p:cNvSpPr/>
          <p:nvPr/>
        </p:nvSpPr>
        <p:spPr bwMode="white">
          <a:xfrm>
            <a:off x="10366214" y="2198148"/>
            <a:ext cx="39986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F6912E-F63B-5C86-6633-980A24C53675}"/>
              </a:ext>
            </a:extLst>
          </p:cNvPr>
          <p:cNvSpPr/>
          <p:nvPr/>
        </p:nvSpPr>
        <p:spPr bwMode="white">
          <a:xfrm>
            <a:off x="2673520" y="2788641"/>
            <a:ext cx="39986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FF764BF-6955-FEA6-C1C0-D25A8AFFF936}"/>
              </a:ext>
            </a:extLst>
          </p:cNvPr>
          <p:cNvSpPr/>
          <p:nvPr/>
        </p:nvSpPr>
        <p:spPr bwMode="white">
          <a:xfrm>
            <a:off x="6338975" y="2788641"/>
            <a:ext cx="39034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CEC8858-7DAA-293A-E46C-BE773FA5EA86}"/>
              </a:ext>
            </a:extLst>
          </p:cNvPr>
          <p:cNvSpPr/>
          <p:nvPr/>
        </p:nvSpPr>
        <p:spPr bwMode="white">
          <a:xfrm>
            <a:off x="10518545" y="2788641"/>
            <a:ext cx="24753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BC8C44-BAD5-3EC0-571E-61524F471131}"/>
              </a:ext>
            </a:extLst>
          </p:cNvPr>
          <p:cNvSpPr/>
          <p:nvPr/>
        </p:nvSpPr>
        <p:spPr bwMode="white">
          <a:xfrm>
            <a:off x="2673520" y="3379134"/>
            <a:ext cx="342743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2B48D15-A378-DDCF-A904-B0CCEE80AE90}"/>
              </a:ext>
            </a:extLst>
          </p:cNvPr>
          <p:cNvSpPr/>
          <p:nvPr/>
        </p:nvSpPr>
        <p:spPr bwMode="white">
          <a:xfrm>
            <a:off x="6338975" y="3379134"/>
            <a:ext cx="390347" cy="25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143FB64-ED09-E959-DCB0-180204F07BB5}"/>
              </a:ext>
            </a:extLst>
          </p:cNvPr>
          <p:cNvSpPr/>
          <p:nvPr/>
        </p:nvSpPr>
        <p:spPr bwMode="white">
          <a:xfrm>
            <a:off x="10175801" y="3379134"/>
            <a:ext cx="399867" cy="266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7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7A448F-54B1-7A34-450C-70440DF655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0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3E99A7-3C3B-D243-6321-D30722AF8A0A}"/>
              </a:ext>
            </a:extLst>
          </p:cNvPr>
          <p:cNvSpPr/>
          <p:nvPr/>
        </p:nvSpPr>
        <p:spPr bwMode="white">
          <a:xfrm>
            <a:off x="2064198" y="1591630"/>
            <a:ext cx="266578" cy="21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BFFC4F-CA2B-6FB5-BA43-38A31D7339B7}"/>
              </a:ext>
            </a:extLst>
          </p:cNvPr>
          <p:cNvSpPr/>
          <p:nvPr/>
        </p:nvSpPr>
        <p:spPr bwMode="white">
          <a:xfrm>
            <a:off x="4948958" y="1591630"/>
            <a:ext cx="266578" cy="21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54BFDE2-3919-1D5A-17A1-CEC82992AC0E}"/>
              </a:ext>
            </a:extLst>
          </p:cNvPr>
          <p:cNvSpPr/>
          <p:nvPr/>
        </p:nvSpPr>
        <p:spPr bwMode="white">
          <a:xfrm>
            <a:off x="8014611" y="1591630"/>
            <a:ext cx="266578" cy="21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3BE8B60-A885-12EF-2551-6495F2CAB1B2}"/>
              </a:ext>
            </a:extLst>
          </p:cNvPr>
          <p:cNvSpPr/>
          <p:nvPr/>
        </p:nvSpPr>
        <p:spPr bwMode="white">
          <a:xfrm>
            <a:off x="10708958" y="1591630"/>
            <a:ext cx="266578" cy="21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A44375-DF05-FEEE-508F-A859CB2B89FC}"/>
              </a:ext>
            </a:extLst>
          </p:cNvPr>
          <p:cNvSpPr/>
          <p:nvPr/>
        </p:nvSpPr>
        <p:spPr bwMode="white">
          <a:xfrm>
            <a:off x="2064198" y="2460454"/>
            <a:ext cx="266578" cy="20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629AAE-1F09-B410-D689-804E704D32FB}"/>
              </a:ext>
            </a:extLst>
          </p:cNvPr>
          <p:cNvSpPr/>
          <p:nvPr/>
        </p:nvSpPr>
        <p:spPr bwMode="white">
          <a:xfrm>
            <a:off x="4939438" y="2460454"/>
            <a:ext cx="266578" cy="20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8AE9F5A-8761-3C6A-6EB3-C73F79837B4B}"/>
              </a:ext>
            </a:extLst>
          </p:cNvPr>
          <p:cNvSpPr/>
          <p:nvPr/>
        </p:nvSpPr>
        <p:spPr bwMode="white">
          <a:xfrm>
            <a:off x="7824198" y="2422264"/>
            <a:ext cx="266578" cy="21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32BCE9D-5F6A-5B55-3AA4-9BBAF976DF38}"/>
              </a:ext>
            </a:extLst>
          </p:cNvPr>
          <p:cNvSpPr/>
          <p:nvPr/>
        </p:nvSpPr>
        <p:spPr bwMode="white">
          <a:xfrm>
            <a:off x="9975867" y="2422264"/>
            <a:ext cx="266578" cy="21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61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BBD672-8052-033A-8840-74F21CEE3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6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B0E850-3CF1-8A60-034D-DE26BE69F7D3}"/>
              </a:ext>
            </a:extLst>
          </p:cNvPr>
          <p:cNvSpPr/>
          <p:nvPr/>
        </p:nvSpPr>
        <p:spPr bwMode="white">
          <a:xfrm>
            <a:off x="1797619" y="1562366"/>
            <a:ext cx="266578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5FA13E-6E0A-B149-EF6C-D3A302EEBB52}"/>
              </a:ext>
            </a:extLst>
          </p:cNvPr>
          <p:cNvSpPr/>
          <p:nvPr/>
        </p:nvSpPr>
        <p:spPr bwMode="white">
          <a:xfrm>
            <a:off x="4596694" y="1552823"/>
            <a:ext cx="428429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99A2EF-ED06-C160-CF8A-DC80099A151A}"/>
              </a:ext>
            </a:extLst>
          </p:cNvPr>
          <p:cNvSpPr/>
          <p:nvPr/>
        </p:nvSpPr>
        <p:spPr bwMode="white">
          <a:xfrm>
            <a:off x="9023801" y="1562366"/>
            <a:ext cx="266578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95535D-AAF9-7474-7E0C-CBA5D41A6BD4}"/>
              </a:ext>
            </a:extLst>
          </p:cNvPr>
          <p:cNvSpPr/>
          <p:nvPr/>
        </p:nvSpPr>
        <p:spPr bwMode="white">
          <a:xfrm>
            <a:off x="1531041" y="2373486"/>
            <a:ext cx="428429" cy="29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2A7BCB9-C5FE-FE32-DD77-9FBE4F5B6FEE}"/>
              </a:ext>
            </a:extLst>
          </p:cNvPr>
          <p:cNvSpPr/>
          <p:nvPr/>
        </p:nvSpPr>
        <p:spPr bwMode="white">
          <a:xfrm>
            <a:off x="5415471" y="2373486"/>
            <a:ext cx="247537" cy="29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D763EFA-386D-E643-F8EE-3422F46DF30A}"/>
              </a:ext>
            </a:extLst>
          </p:cNvPr>
          <p:cNvSpPr/>
          <p:nvPr/>
        </p:nvSpPr>
        <p:spPr bwMode="white">
          <a:xfrm>
            <a:off x="9033322" y="2373486"/>
            <a:ext cx="247537" cy="295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99D0467-5549-788A-FDE7-771328E7C28E}"/>
              </a:ext>
            </a:extLst>
          </p:cNvPr>
          <p:cNvSpPr/>
          <p:nvPr/>
        </p:nvSpPr>
        <p:spPr bwMode="white">
          <a:xfrm>
            <a:off x="978842" y="3213234"/>
            <a:ext cx="418909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AE29D9-C812-5375-1B5E-3A757B4C8578}"/>
              </a:ext>
            </a:extLst>
          </p:cNvPr>
          <p:cNvSpPr/>
          <p:nvPr/>
        </p:nvSpPr>
        <p:spPr bwMode="white">
          <a:xfrm>
            <a:off x="5405950" y="3203691"/>
            <a:ext cx="257057" cy="28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9416D46-49F8-50C7-FDA4-7B2FEDB77791}"/>
              </a:ext>
            </a:extLst>
          </p:cNvPr>
          <p:cNvSpPr/>
          <p:nvPr/>
        </p:nvSpPr>
        <p:spPr bwMode="white">
          <a:xfrm>
            <a:off x="9023801" y="3213234"/>
            <a:ext cx="266578" cy="27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B8B629-C78F-77FC-9D28-90A2863F7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336"/>
            <a:ext cx="11520000" cy="474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>
            <a:extLst>
              <a:ext uri="{FF2B5EF4-FFF2-40B4-BE49-F238E27FC236}">
                <a16:creationId xmlns:a16="http://schemas.microsoft.com/office/drawing/2014/main" id="{89C9676E-2353-48D2-E905-2EF55E21B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9"/>
          <a:stretch/>
        </p:blipFill>
        <p:spPr>
          <a:xfrm>
            <a:off x="1438173" y="4773139"/>
            <a:ext cx="9930412" cy="2016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1A1B08-FA54-9A32-07B9-03F0D5C17E10}"/>
              </a:ext>
            </a:extLst>
          </p:cNvPr>
          <p:cNvSpPr/>
          <p:nvPr/>
        </p:nvSpPr>
        <p:spPr bwMode="white">
          <a:xfrm>
            <a:off x="1571462" y="5078977"/>
            <a:ext cx="418909" cy="27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C449A0E-EAC5-6F5C-6A8B-0B9056190669}"/>
              </a:ext>
            </a:extLst>
          </p:cNvPr>
          <p:cNvSpPr/>
          <p:nvPr/>
        </p:nvSpPr>
        <p:spPr bwMode="white">
          <a:xfrm>
            <a:off x="2333115" y="5126764"/>
            <a:ext cx="266578" cy="210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C84B9F4-3E7F-E964-83F4-BAD16E113B30}"/>
              </a:ext>
            </a:extLst>
          </p:cNvPr>
          <p:cNvSpPr/>
          <p:nvPr/>
        </p:nvSpPr>
        <p:spPr bwMode="white">
          <a:xfrm>
            <a:off x="3018602" y="5078977"/>
            <a:ext cx="257057" cy="28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CDA248D-E54D-D251-9AA6-3B28387F8307}"/>
              </a:ext>
            </a:extLst>
          </p:cNvPr>
          <p:cNvSpPr/>
          <p:nvPr/>
        </p:nvSpPr>
        <p:spPr bwMode="white">
          <a:xfrm>
            <a:off x="3980189" y="5078977"/>
            <a:ext cx="428429" cy="28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D70F800-CFC7-27C7-6E63-1178D7089317}"/>
              </a:ext>
            </a:extLst>
          </p:cNvPr>
          <p:cNvSpPr/>
          <p:nvPr/>
        </p:nvSpPr>
        <p:spPr bwMode="white">
          <a:xfrm>
            <a:off x="6969677" y="5078977"/>
            <a:ext cx="418909" cy="28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F38C47C-2E77-4E27-C906-6F803EA43512}"/>
              </a:ext>
            </a:extLst>
          </p:cNvPr>
          <p:cNvSpPr/>
          <p:nvPr/>
        </p:nvSpPr>
        <p:spPr bwMode="white">
          <a:xfrm>
            <a:off x="7731330" y="5203224"/>
            <a:ext cx="266578" cy="57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D6E6928-4641-18F7-C916-E1B01D88B2C1}"/>
              </a:ext>
            </a:extLst>
          </p:cNvPr>
          <p:cNvSpPr/>
          <p:nvPr/>
        </p:nvSpPr>
        <p:spPr bwMode="white">
          <a:xfrm>
            <a:off x="8426338" y="5078977"/>
            <a:ext cx="247536" cy="28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440AE85-707F-D6B5-6840-F534EF310B5D}"/>
              </a:ext>
            </a:extLst>
          </p:cNvPr>
          <p:cNvSpPr/>
          <p:nvPr/>
        </p:nvSpPr>
        <p:spPr bwMode="white">
          <a:xfrm>
            <a:off x="9387925" y="5078977"/>
            <a:ext cx="380826" cy="27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DB63DE2C-38D1-2CE1-18A5-41E712AF7045}"/>
              </a:ext>
            </a:extLst>
          </p:cNvPr>
          <p:cNvSpPr/>
          <p:nvPr/>
        </p:nvSpPr>
        <p:spPr bwMode="white">
          <a:xfrm>
            <a:off x="5094106" y="5834015"/>
            <a:ext cx="399867" cy="25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D604C63-51A0-6A7F-CB8D-54ADE1809112}"/>
              </a:ext>
            </a:extLst>
          </p:cNvPr>
          <p:cNvSpPr/>
          <p:nvPr/>
        </p:nvSpPr>
        <p:spPr bwMode="white">
          <a:xfrm>
            <a:off x="9759230" y="5834015"/>
            <a:ext cx="352264" cy="25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9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windows10</cp:lastModifiedBy>
  <cp:revision>4</cp:revision>
  <dcterms:created xsi:type="dcterms:W3CDTF">2023-07-20T00:26:43Z</dcterms:created>
  <dcterms:modified xsi:type="dcterms:W3CDTF">2024-08-11T09:02:34Z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