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01" b="31538"/>
          <a:stretch>
            <a:fillRect/>
          </a:stretch>
        </p:blipFill>
        <p:spPr>
          <a:xfrm>
            <a:off x="4413385" y="3608167"/>
            <a:ext cx="3352191" cy="59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4" b="23517"/>
          <a:stretch>
            <a:fillRect/>
          </a:stretch>
        </p:blipFill>
        <p:spPr>
          <a:xfrm>
            <a:off x="4085839" y="2584586"/>
            <a:ext cx="4007284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121322" y="4374471"/>
            <a:ext cx="409388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67735" y="4374471"/>
            <a:ext cx="399867" cy="276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14148" y="4374471"/>
            <a:ext cx="399867" cy="276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966470" y="2220595"/>
            <a:ext cx="3033395" cy="1313815"/>
          </a:xfrm>
          <a:prstGeom prst="frame">
            <a:avLst>
              <a:gd name="adj1" fmla="val 913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4700270" y="2310765"/>
            <a:ext cx="2865120" cy="920750"/>
          </a:xfrm>
          <a:prstGeom prst="frame">
            <a:avLst>
              <a:gd name="adj1" fmla="val 913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8341995" y="2364740"/>
            <a:ext cx="2404745" cy="1117600"/>
          </a:xfrm>
          <a:prstGeom prst="frame">
            <a:avLst>
              <a:gd name="adj1" fmla="val 913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bldLvl="0" animBg="1"/>
      <p:bldP spid="4" grpId="1" animBg="1"/>
      <p:bldP spid="5" grpId="0" bldLvl="0" animBg="1"/>
      <p:bldP spid="5" grpId="1" animBg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00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949619" y="1389566"/>
            <a:ext cx="399867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52694" y="2533528"/>
            <a:ext cx="238015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59140" y="4058811"/>
            <a:ext cx="1980297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33652" y="4030212"/>
            <a:ext cx="2913322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25520" y="5164642"/>
            <a:ext cx="418909" cy="27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52165" y="5155109"/>
            <a:ext cx="428429" cy="28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图文框 1"/>
          <p:cNvSpPr/>
          <p:nvPr/>
        </p:nvSpPr>
        <p:spPr>
          <a:xfrm>
            <a:off x="7969250" y="493395"/>
            <a:ext cx="3527425" cy="591185"/>
          </a:xfrm>
          <a:prstGeom prst="frame">
            <a:avLst>
              <a:gd name="adj1" fmla="val 913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图文框 10"/>
          <p:cNvSpPr/>
          <p:nvPr/>
        </p:nvSpPr>
        <p:spPr>
          <a:xfrm>
            <a:off x="5220970" y="493395"/>
            <a:ext cx="763270" cy="591185"/>
          </a:xfrm>
          <a:prstGeom prst="frame">
            <a:avLst>
              <a:gd name="adj1" fmla="val 913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" grpId="0" bldLvl="0" animBg="1"/>
      <p:bldP spid="2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46" y="422657"/>
            <a:ext cx="11671453" cy="2732503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9014289" y="1695329"/>
            <a:ext cx="152331" cy="21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04504" y="1685791"/>
            <a:ext cx="209454" cy="238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4636" y="2019618"/>
            <a:ext cx="209454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94851" y="2019618"/>
            <a:ext cx="704529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37992" y="2327226"/>
            <a:ext cx="342743" cy="233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37992" y="2668181"/>
            <a:ext cx="342743" cy="21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47248" y="2658656"/>
            <a:ext cx="352264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37859" y="2313578"/>
            <a:ext cx="342743" cy="24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47248" y="2327226"/>
            <a:ext cx="342743" cy="233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56637" y="2330893"/>
            <a:ext cx="342743" cy="233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7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3225719" y="3160435"/>
            <a:ext cx="39986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72066" y="3160435"/>
            <a:ext cx="39034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8</cp:revision>
  <dcterms:created xsi:type="dcterms:W3CDTF">2023-07-20T00:26:00Z</dcterms:created>
  <dcterms:modified xsi:type="dcterms:W3CDTF">2024-08-11T18:05:50Z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