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8" b="24633"/>
          <a:stretch>
            <a:fillRect/>
          </a:stretch>
        </p:blipFill>
        <p:spPr>
          <a:xfrm>
            <a:off x="3185086" y="3567223"/>
            <a:ext cx="5822436" cy="67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4" b="23517"/>
          <a:stretch>
            <a:fillRect/>
          </a:stretch>
        </p:blipFill>
        <p:spPr>
          <a:xfrm>
            <a:off x="4085839" y="2584586"/>
            <a:ext cx="4007284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5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49355" y="2492850"/>
            <a:ext cx="428429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4628" y="2492850"/>
            <a:ext cx="418910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90909" y="3178409"/>
            <a:ext cx="2465851" cy="20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25652" y="4140095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80925" y="4130574"/>
            <a:ext cx="238015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63867" y="4759003"/>
            <a:ext cx="228495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29983" y="4759003"/>
            <a:ext cx="399867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19140" y="4759003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94776" y="4759003"/>
            <a:ext cx="390347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1322" y="1484932"/>
            <a:ext cx="418909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53685" y="1484932"/>
            <a:ext cx="399867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86049" y="1484932"/>
            <a:ext cx="399867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70743" y="1484932"/>
            <a:ext cx="238016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1322" y="2104598"/>
            <a:ext cx="409388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53685" y="2114131"/>
            <a:ext cx="352264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86049" y="2104598"/>
            <a:ext cx="409388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61223" y="2114131"/>
            <a:ext cx="238016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21322" y="2733797"/>
            <a:ext cx="418909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53685" y="2733797"/>
            <a:ext cx="399867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86049" y="2733797"/>
            <a:ext cx="399867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908892" y="2733797"/>
            <a:ext cx="399867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692561" y="3496463"/>
            <a:ext cx="428429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300892" y="3505996"/>
            <a:ext cx="437950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909223" y="3505996"/>
            <a:ext cx="390347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892495" y="4411662"/>
            <a:ext cx="247537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120000" y="4411662"/>
            <a:ext cx="428429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994909" y="4411662"/>
            <a:ext cx="257057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14937" cy="61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90762" y="3177916"/>
            <a:ext cx="259519" cy="26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8828" y="3224263"/>
            <a:ext cx="259519" cy="203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42015" y="3177916"/>
            <a:ext cx="407815" cy="26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61555" y="3177916"/>
            <a:ext cx="417084" cy="27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98179" y="3919473"/>
            <a:ext cx="389278" cy="25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16613" y="5448934"/>
            <a:ext cx="417084" cy="27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48828" y="5578706"/>
            <a:ext cx="259519" cy="4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25432" y="5448934"/>
            <a:ext cx="250250" cy="27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61555" y="5448934"/>
            <a:ext cx="417084" cy="27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484501" y="6190491"/>
            <a:ext cx="389278" cy="26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2024-08-11T18:00:08Z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