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21AAAC-F81F-E221-5C29-EFEE8F01D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 b="23517"/>
          <a:stretch/>
        </p:blipFill>
        <p:spPr>
          <a:xfrm>
            <a:off x="4085839" y="2584586"/>
            <a:ext cx="4007284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B5DE5DD4-E6F7-4CA4-2316-10AA58FFB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3" r="67465" b="38573"/>
          <a:stretch/>
        </p:blipFill>
        <p:spPr>
          <a:xfrm>
            <a:off x="4249612" y="3603009"/>
            <a:ext cx="3747976" cy="655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C4CE8-2237-9099-EA77-0C16F3FD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7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8FAEFB-23EE-B272-8DD1-723A63D482D4}"/>
              </a:ext>
            </a:extLst>
          </p:cNvPr>
          <p:cNvSpPr/>
          <p:nvPr/>
        </p:nvSpPr>
        <p:spPr bwMode="white">
          <a:xfrm>
            <a:off x="845553" y="2161327"/>
            <a:ext cx="2408727" cy="1086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0D1A81-DD47-6858-05E7-EF1897E6B05B}"/>
              </a:ext>
            </a:extLst>
          </p:cNvPr>
          <p:cNvSpPr/>
          <p:nvPr/>
        </p:nvSpPr>
        <p:spPr bwMode="white">
          <a:xfrm>
            <a:off x="4920396" y="2189920"/>
            <a:ext cx="2542016" cy="1038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C5A987-181C-D182-F13F-841D09DEFCD4}"/>
              </a:ext>
            </a:extLst>
          </p:cNvPr>
          <p:cNvSpPr/>
          <p:nvPr/>
        </p:nvSpPr>
        <p:spPr bwMode="white">
          <a:xfrm>
            <a:off x="8690578" y="2483893"/>
            <a:ext cx="2294479" cy="773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B8FAD9-7FAA-0D87-40AF-7C0E65543CB6}"/>
              </a:ext>
            </a:extLst>
          </p:cNvPr>
          <p:cNvSpPr/>
          <p:nvPr/>
        </p:nvSpPr>
        <p:spPr bwMode="white">
          <a:xfrm>
            <a:off x="1778578" y="3505175"/>
            <a:ext cx="39986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5C9441-DFB9-3796-A92D-BBDA992B1084}"/>
              </a:ext>
            </a:extLst>
          </p:cNvPr>
          <p:cNvSpPr/>
          <p:nvPr/>
        </p:nvSpPr>
        <p:spPr bwMode="white">
          <a:xfrm>
            <a:off x="5682049" y="3505175"/>
            <a:ext cx="39986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AE6442-6023-E27D-D5A8-7B0D31EF62AC}"/>
              </a:ext>
            </a:extLst>
          </p:cNvPr>
          <p:cNvSpPr/>
          <p:nvPr/>
        </p:nvSpPr>
        <p:spPr bwMode="white">
          <a:xfrm>
            <a:off x="9509355" y="3505175"/>
            <a:ext cx="399867" cy="266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14C330-74E2-9AE1-E2DB-B82ACECEA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1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972650-1830-2EC9-029E-62B5897ACEE0}"/>
              </a:ext>
            </a:extLst>
          </p:cNvPr>
          <p:cNvSpPr/>
          <p:nvPr/>
        </p:nvSpPr>
        <p:spPr bwMode="white">
          <a:xfrm>
            <a:off x="5729652" y="2344571"/>
            <a:ext cx="39034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F0CE0D-8835-0CC4-37B7-034095079D7F}"/>
              </a:ext>
            </a:extLst>
          </p:cNvPr>
          <p:cNvSpPr/>
          <p:nvPr/>
        </p:nvSpPr>
        <p:spPr bwMode="white">
          <a:xfrm>
            <a:off x="9395107" y="2354113"/>
            <a:ext cx="390347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C9716B-C9A5-A4F1-6FE7-EED95E501B6E}"/>
              </a:ext>
            </a:extLst>
          </p:cNvPr>
          <p:cNvSpPr/>
          <p:nvPr/>
        </p:nvSpPr>
        <p:spPr bwMode="white">
          <a:xfrm>
            <a:off x="1959471" y="2888420"/>
            <a:ext cx="39034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CB24E9-5DE2-D167-7303-BC389330ADD1}"/>
              </a:ext>
            </a:extLst>
          </p:cNvPr>
          <p:cNvSpPr/>
          <p:nvPr/>
        </p:nvSpPr>
        <p:spPr bwMode="white">
          <a:xfrm>
            <a:off x="3397090" y="2897962"/>
            <a:ext cx="238016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58B56E-A336-193A-8EA0-493E9CFE4290}"/>
              </a:ext>
            </a:extLst>
          </p:cNvPr>
          <p:cNvSpPr/>
          <p:nvPr/>
        </p:nvSpPr>
        <p:spPr bwMode="white">
          <a:xfrm>
            <a:off x="4720462" y="2888420"/>
            <a:ext cx="39986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3F2640-4A14-89FC-0A8B-34C782C758F5}"/>
              </a:ext>
            </a:extLst>
          </p:cNvPr>
          <p:cNvSpPr/>
          <p:nvPr/>
        </p:nvSpPr>
        <p:spPr bwMode="white">
          <a:xfrm>
            <a:off x="6891173" y="2888420"/>
            <a:ext cx="24753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989480-7851-0E83-DA3C-8D1E59D2F85A}"/>
              </a:ext>
            </a:extLst>
          </p:cNvPr>
          <p:cNvSpPr/>
          <p:nvPr/>
        </p:nvSpPr>
        <p:spPr bwMode="white">
          <a:xfrm>
            <a:off x="8195504" y="2897962"/>
            <a:ext cx="352263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1AEBCA0-02D6-6F4E-1C3F-602CC0C6F06E}"/>
              </a:ext>
            </a:extLst>
          </p:cNvPr>
          <p:cNvSpPr/>
          <p:nvPr/>
        </p:nvSpPr>
        <p:spPr bwMode="white">
          <a:xfrm>
            <a:off x="9499834" y="2888420"/>
            <a:ext cx="371305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977502-B77D-43D6-EF8E-BC7B7F7262BD}"/>
              </a:ext>
            </a:extLst>
          </p:cNvPr>
          <p:cNvSpPr/>
          <p:nvPr/>
        </p:nvSpPr>
        <p:spPr bwMode="white">
          <a:xfrm>
            <a:off x="10775603" y="2897962"/>
            <a:ext cx="238015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D6E4D20-D91B-3EE4-B083-C1E2AB95AD53}"/>
              </a:ext>
            </a:extLst>
          </p:cNvPr>
          <p:cNvSpPr/>
          <p:nvPr/>
        </p:nvSpPr>
        <p:spPr bwMode="white">
          <a:xfrm>
            <a:off x="1197818" y="3403646"/>
            <a:ext cx="171371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E54BB72-7ED1-4E63-79BB-A0D51154D4E4}"/>
              </a:ext>
            </a:extLst>
          </p:cNvPr>
          <p:cNvSpPr/>
          <p:nvPr/>
        </p:nvSpPr>
        <p:spPr bwMode="white">
          <a:xfrm>
            <a:off x="3073388" y="3403646"/>
            <a:ext cx="23801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B6D89B-F90C-B423-4E2F-83C545F2B505}"/>
              </a:ext>
            </a:extLst>
          </p:cNvPr>
          <p:cNvSpPr/>
          <p:nvPr/>
        </p:nvSpPr>
        <p:spPr bwMode="white">
          <a:xfrm>
            <a:off x="4701421" y="3403646"/>
            <a:ext cx="161851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9516B18-4EB9-392A-8B11-F23BE1EBD099}"/>
              </a:ext>
            </a:extLst>
          </p:cNvPr>
          <p:cNvSpPr/>
          <p:nvPr/>
        </p:nvSpPr>
        <p:spPr bwMode="white">
          <a:xfrm>
            <a:off x="6567471" y="3403646"/>
            <a:ext cx="24753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B8E75C4-93C3-9031-151C-06098699551C}"/>
              </a:ext>
            </a:extLst>
          </p:cNvPr>
          <p:cNvSpPr/>
          <p:nvPr/>
        </p:nvSpPr>
        <p:spPr bwMode="white">
          <a:xfrm>
            <a:off x="8224066" y="3403646"/>
            <a:ext cx="161852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952EC68-F120-9EBC-1212-E5AAC348B797}"/>
              </a:ext>
            </a:extLst>
          </p:cNvPr>
          <p:cNvSpPr/>
          <p:nvPr/>
        </p:nvSpPr>
        <p:spPr bwMode="white">
          <a:xfrm>
            <a:off x="10204363" y="3403646"/>
            <a:ext cx="238016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BAA54B1-0658-B049-9780-D2A9AAF702BC}"/>
              </a:ext>
            </a:extLst>
          </p:cNvPr>
          <p:cNvSpPr/>
          <p:nvPr/>
        </p:nvSpPr>
        <p:spPr bwMode="white">
          <a:xfrm>
            <a:off x="3054347" y="3909330"/>
            <a:ext cx="39986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199ACEE-816E-D8F9-3AD8-4676228E17AF}"/>
              </a:ext>
            </a:extLst>
          </p:cNvPr>
          <p:cNvSpPr/>
          <p:nvPr/>
        </p:nvSpPr>
        <p:spPr bwMode="white">
          <a:xfrm>
            <a:off x="6548429" y="3909330"/>
            <a:ext cx="39986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07BD0E7-63F1-60EB-FC0F-6879FD717623}"/>
              </a:ext>
            </a:extLst>
          </p:cNvPr>
          <p:cNvSpPr/>
          <p:nvPr/>
        </p:nvSpPr>
        <p:spPr bwMode="white">
          <a:xfrm>
            <a:off x="10052033" y="3909330"/>
            <a:ext cx="39034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1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445DD1-8875-506E-A5A8-0663A55FE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ED53B9-6455-D736-692F-6F980050ED6E}"/>
              </a:ext>
            </a:extLst>
          </p:cNvPr>
          <p:cNvSpPr/>
          <p:nvPr/>
        </p:nvSpPr>
        <p:spPr bwMode="white">
          <a:xfrm>
            <a:off x="3597024" y="1827582"/>
            <a:ext cx="352264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99189A-4C4E-347C-A5DA-6FA790884333}"/>
              </a:ext>
            </a:extLst>
          </p:cNvPr>
          <p:cNvSpPr/>
          <p:nvPr/>
        </p:nvSpPr>
        <p:spPr bwMode="white">
          <a:xfrm>
            <a:off x="4387239" y="1818052"/>
            <a:ext cx="380826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344AA3-81A3-F01D-CCE2-013486B266F3}"/>
              </a:ext>
            </a:extLst>
          </p:cNvPr>
          <p:cNvSpPr/>
          <p:nvPr/>
        </p:nvSpPr>
        <p:spPr bwMode="white">
          <a:xfrm>
            <a:off x="5167933" y="1818052"/>
            <a:ext cx="390347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AA5E5A-AD5D-8531-9E02-6426EF0A58FF}"/>
              </a:ext>
            </a:extLst>
          </p:cNvPr>
          <p:cNvSpPr/>
          <p:nvPr/>
        </p:nvSpPr>
        <p:spPr bwMode="white">
          <a:xfrm>
            <a:off x="5939107" y="1827582"/>
            <a:ext cx="409388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B1459F-275F-C0E1-5A42-D79C75FFC30A}"/>
              </a:ext>
            </a:extLst>
          </p:cNvPr>
          <p:cNvSpPr/>
          <p:nvPr/>
        </p:nvSpPr>
        <p:spPr bwMode="white">
          <a:xfrm>
            <a:off x="7500495" y="1818052"/>
            <a:ext cx="390347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C9EB6F-A9DB-8998-DE99-5125B7910C56}"/>
              </a:ext>
            </a:extLst>
          </p:cNvPr>
          <p:cNvSpPr/>
          <p:nvPr/>
        </p:nvSpPr>
        <p:spPr bwMode="white">
          <a:xfrm>
            <a:off x="8300231" y="1827582"/>
            <a:ext cx="390347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15DD5CE-59DF-B752-2C39-708FD2915955}"/>
              </a:ext>
            </a:extLst>
          </p:cNvPr>
          <p:cNvSpPr/>
          <p:nvPr/>
        </p:nvSpPr>
        <p:spPr bwMode="white">
          <a:xfrm>
            <a:off x="9071404" y="1818052"/>
            <a:ext cx="399867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99BC02-0363-12D9-5C2F-6D82587E4FB4}"/>
              </a:ext>
            </a:extLst>
          </p:cNvPr>
          <p:cNvSpPr/>
          <p:nvPr/>
        </p:nvSpPr>
        <p:spPr bwMode="white">
          <a:xfrm>
            <a:off x="5691569" y="2374711"/>
            <a:ext cx="1923881" cy="31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12BBE1E-E8BA-3AB5-B24F-2E28791C43AC}"/>
              </a:ext>
            </a:extLst>
          </p:cNvPr>
          <p:cNvSpPr/>
          <p:nvPr/>
        </p:nvSpPr>
        <p:spPr bwMode="white">
          <a:xfrm>
            <a:off x="5339305" y="2923504"/>
            <a:ext cx="399867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27262DE-CC4F-D276-3B53-C72C376E2F33}"/>
              </a:ext>
            </a:extLst>
          </p:cNvPr>
          <p:cNvSpPr/>
          <p:nvPr/>
        </p:nvSpPr>
        <p:spPr bwMode="white">
          <a:xfrm>
            <a:off x="10347173" y="2933034"/>
            <a:ext cx="399867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9B11D4-339D-3F21-509F-87CEA20A3959}"/>
              </a:ext>
            </a:extLst>
          </p:cNvPr>
          <p:cNvSpPr/>
          <p:nvPr/>
        </p:nvSpPr>
        <p:spPr bwMode="white">
          <a:xfrm>
            <a:off x="1854743" y="3438111"/>
            <a:ext cx="390347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17C9B79-712F-D013-4D77-E5B7E520493C}"/>
              </a:ext>
            </a:extLst>
          </p:cNvPr>
          <p:cNvSpPr/>
          <p:nvPr/>
        </p:nvSpPr>
        <p:spPr bwMode="white">
          <a:xfrm>
            <a:off x="6405619" y="3438111"/>
            <a:ext cx="238016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24DDA1-8CE6-F757-198B-92440D63D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73DE24-6154-4700-9DDF-8F3706E18CBF}"/>
              </a:ext>
            </a:extLst>
          </p:cNvPr>
          <p:cNvSpPr/>
          <p:nvPr/>
        </p:nvSpPr>
        <p:spPr bwMode="white">
          <a:xfrm>
            <a:off x="5691570" y="2065799"/>
            <a:ext cx="399867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56522D-E40A-4C81-D530-8EE5192E6167}"/>
              </a:ext>
            </a:extLst>
          </p:cNvPr>
          <p:cNvSpPr/>
          <p:nvPr/>
        </p:nvSpPr>
        <p:spPr bwMode="white">
          <a:xfrm>
            <a:off x="2921057" y="2570868"/>
            <a:ext cx="238016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33DB6D-CF77-3DEE-2B47-C15CC726C1CA}"/>
              </a:ext>
            </a:extLst>
          </p:cNvPr>
          <p:cNvSpPr/>
          <p:nvPr/>
        </p:nvSpPr>
        <p:spPr bwMode="white">
          <a:xfrm>
            <a:off x="8062214" y="2532749"/>
            <a:ext cx="409388" cy="35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DF40B5-4F4A-E52B-4981-574A0EF467E1}"/>
              </a:ext>
            </a:extLst>
          </p:cNvPr>
          <p:cNvSpPr/>
          <p:nvPr/>
        </p:nvSpPr>
        <p:spPr bwMode="white">
          <a:xfrm>
            <a:off x="1854743" y="3590535"/>
            <a:ext cx="399867" cy="25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5</cp:revision>
  <dcterms:created xsi:type="dcterms:W3CDTF">2023-07-20T00:26:43Z</dcterms:created>
  <dcterms:modified xsi:type="dcterms:W3CDTF">2024-08-11T08:29:39Z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