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3" b="24040"/>
          <a:stretch>
            <a:fillRect/>
          </a:stretch>
        </p:blipFill>
        <p:spPr>
          <a:xfrm>
            <a:off x="4195020" y="3429276"/>
            <a:ext cx="3816215" cy="745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4" b="23517"/>
          <a:stretch>
            <a:fillRect/>
          </a:stretch>
        </p:blipFill>
        <p:spPr>
          <a:xfrm>
            <a:off x="4085839" y="2438536"/>
            <a:ext cx="4007284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55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矩形 5"/>
          <p:cNvSpPr/>
          <p:nvPr/>
        </p:nvSpPr>
        <p:spPr bwMode="white">
          <a:xfrm>
            <a:off x="1197818" y="2637536"/>
            <a:ext cx="390347" cy="257294"/>
          </a:xfrm>
          <a:prstGeom prst="rect">
            <a:avLst/>
          </a:prstGeom>
          <a:solidFill>
            <a:srgbClr val="E9F7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3330446" y="2637536"/>
            <a:ext cx="390347" cy="257294"/>
          </a:xfrm>
          <a:prstGeom prst="rect">
            <a:avLst/>
          </a:prstGeom>
          <a:solidFill>
            <a:srgbClr val="E9F7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6548429" y="2637536"/>
            <a:ext cx="399867" cy="257294"/>
          </a:xfrm>
          <a:prstGeom prst="rect">
            <a:avLst/>
          </a:prstGeom>
          <a:solidFill>
            <a:srgbClr val="E9F7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7624264" y="2637536"/>
            <a:ext cx="399867" cy="257294"/>
          </a:xfrm>
          <a:prstGeom prst="rect">
            <a:avLst/>
          </a:prstGeom>
          <a:solidFill>
            <a:srgbClr val="E9F7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8700099" y="2637536"/>
            <a:ext cx="390347" cy="257294"/>
          </a:xfrm>
          <a:prstGeom prst="rect">
            <a:avLst/>
          </a:prstGeom>
          <a:solidFill>
            <a:srgbClr val="E9F7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0842247" y="2637536"/>
            <a:ext cx="390346" cy="257294"/>
          </a:xfrm>
          <a:prstGeom prst="rect">
            <a:avLst/>
          </a:prstGeom>
          <a:solidFill>
            <a:srgbClr val="E9F7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29785" y="3666716"/>
            <a:ext cx="399867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38380" y="3666716"/>
            <a:ext cx="247537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15801" y="4343306"/>
            <a:ext cx="942545" cy="31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76132" y="4343306"/>
            <a:ext cx="399867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691570" y="5019896"/>
            <a:ext cx="3141818" cy="31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1322" y="1570550"/>
            <a:ext cx="399867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72793" y="1561018"/>
            <a:ext cx="39986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4264" y="1561018"/>
            <a:ext cx="39034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08892" y="1570550"/>
            <a:ext cx="390347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1322" y="2237783"/>
            <a:ext cx="39986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72793" y="2247315"/>
            <a:ext cx="39986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24264" y="2237783"/>
            <a:ext cx="390347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08892" y="2237783"/>
            <a:ext cx="39986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21322" y="2924080"/>
            <a:ext cx="409388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72793" y="2924080"/>
            <a:ext cx="39986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24264" y="2924080"/>
            <a:ext cx="342743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908892" y="2924080"/>
            <a:ext cx="39986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910876" y="3540162"/>
            <a:ext cx="428429" cy="28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63008" y="3663941"/>
            <a:ext cx="266578" cy="5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58016" y="3540162"/>
            <a:ext cx="247537" cy="28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19603" y="3540162"/>
            <a:ext cx="380826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62611" y="4359007"/>
            <a:ext cx="352264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1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006413" y="1771529"/>
            <a:ext cx="466512" cy="267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2024-08-11T18:07:01Z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