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1947D8-65C9-3DBC-4655-440127CC3E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91" b="20123"/>
          <a:stretch/>
        </p:blipFill>
        <p:spPr>
          <a:xfrm>
            <a:off x="2680119" y="3580872"/>
            <a:ext cx="6832370" cy="704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44E5F14-9646-EDDB-87F8-477A823B6D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1" b="24821"/>
          <a:stretch/>
        </p:blipFill>
        <p:spPr>
          <a:xfrm>
            <a:off x="3239678" y="2557289"/>
            <a:ext cx="5672310" cy="80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0D1F82-FF97-C6DE-ABF9-A570BF359B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2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CE73D2D-79B9-2E7A-9C00-EAF4453E22C0}"/>
              </a:ext>
            </a:extLst>
          </p:cNvPr>
          <p:cNvSpPr/>
          <p:nvPr/>
        </p:nvSpPr>
        <p:spPr bwMode="white">
          <a:xfrm>
            <a:off x="1241946" y="2729552"/>
            <a:ext cx="9038582" cy="893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7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91C017-D9E2-F396-2DDF-DD4D7D6A57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3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ADD8B7-F5F1-DD03-D1A9-D0D6CACBE546}"/>
              </a:ext>
            </a:extLst>
          </p:cNvPr>
          <p:cNvSpPr/>
          <p:nvPr/>
        </p:nvSpPr>
        <p:spPr bwMode="white">
          <a:xfrm>
            <a:off x="4729983" y="2343249"/>
            <a:ext cx="1361454" cy="324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72243C-AD38-90B0-1883-32FF2B39FB3B}"/>
              </a:ext>
            </a:extLst>
          </p:cNvPr>
          <p:cNvSpPr/>
          <p:nvPr/>
        </p:nvSpPr>
        <p:spPr bwMode="white">
          <a:xfrm>
            <a:off x="2302214" y="3077432"/>
            <a:ext cx="3789223" cy="31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ADFB53-02CE-FBBF-2B86-B10CE10CEF04}"/>
              </a:ext>
            </a:extLst>
          </p:cNvPr>
          <p:cNvSpPr/>
          <p:nvPr/>
        </p:nvSpPr>
        <p:spPr bwMode="white">
          <a:xfrm>
            <a:off x="5701090" y="3811616"/>
            <a:ext cx="390347" cy="31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5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600279-C1F7-731A-EF4C-828D33B16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93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432EF3-40B4-8883-3F27-B87101AF5838}"/>
              </a:ext>
            </a:extLst>
          </p:cNvPr>
          <p:cNvSpPr/>
          <p:nvPr/>
        </p:nvSpPr>
        <p:spPr bwMode="white">
          <a:xfrm>
            <a:off x="5739173" y="1608478"/>
            <a:ext cx="247537" cy="276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4B6060-8B5E-E22A-B44A-92D32B0BC2F2}"/>
              </a:ext>
            </a:extLst>
          </p:cNvPr>
          <p:cNvSpPr/>
          <p:nvPr/>
        </p:nvSpPr>
        <p:spPr bwMode="white">
          <a:xfrm>
            <a:off x="6795966" y="1608478"/>
            <a:ext cx="247537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D8AC60-A6FA-234F-FA05-C422B132E2A1}"/>
              </a:ext>
            </a:extLst>
          </p:cNvPr>
          <p:cNvSpPr/>
          <p:nvPr/>
        </p:nvSpPr>
        <p:spPr bwMode="white">
          <a:xfrm>
            <a:off x="7757553" y="1598948"/>
            <a:ext cx="418909" cy="295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56F9B4-9173-D939-1D57-CA5A11583B89}"/>
              </a:ext>
            </a:extLst>
          </p:cNvPr>
          <p:cNvSpPr/>
          <p:nvPr/>
        </p:nvSpPr>
        <p:spPr bwMode="white">
          <a:xfrm>
            <a:off x="8804826" y="1608478"/>
            <a:ext cx="428429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EB38B1F-E404-01CF-AAC4-81D7BB7E534A}"/>
              </a:ext>
            </a:extLst>
          </p:cNvPr>
          <p:cNvSpPr/>
          <p:nvPr/>
        </p:nvSpPr>
        <p:spPr bwMode="white">
          <a:xfrm>
            <a:off x="9937785" y="1608478"/>
            <a:ext cx="257057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9BA9BC-3D70-2E48-BEA1-1A170CFA08AB}"/>
              </a:ext>
            </a:extLst>
          </p:cNvPr>
          <p:cNvSpPr/>
          <p:nvPr/>
        </p:nvSpPr>
        <p:spPr bwMode="white">
          <a:xfrm>
            <a:off x="10985057" y="1608478"/>
            <a:ext cx="257057" cy="276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56ED97B-0631-3D21-2316-BF1908D1C353}"/>
              </a:ext>
            </a:extLst>
          </p:cNvPr>
          <p:cNvSpPr/>
          <p:nvPr/>
        </p:nvSpPr>
        <p:spPr bwMode="white">
          <a:xfrm>
            <a:off x="5748694" y="2456681"/>
            <a:ext cx="247537" cy="295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36E8A4D-4487-2ED6-8B40-9E80A35B33E7}"/>
              </a:ext>
            </a:extLst>
          </p:cNvPr>
          <p:cNvSpPr/>
          <p:nvPr/>
        </p:nvSpPr>
        <p:spPr bwMode="white">
          <a:xfrm>
            <a:off x="6786446" y="2466212"/>
            <a:ext cx="247537" cy="276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586EF49-2699-51CD-1BB5-89E98891EA10}"/>
              </a:ext>
            </a:extLst>
          </p:cNvPr>
          <p:cNvSpPr/>
          <p:nvPr/>
        </p:nvSpPr>
        <p:spPr bwMode="white">
          <a:xfrm>
            <a:off x="7757553" y="2456681"/>
            <a:ext cx="418909" cy="295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364ED4E-ABE8-95A0-535A-90E437092851}"/>
              </a:ext>
            </a:extLst>
          </p:cNvPr>
          <p:cNvSpPr/>
          <p:nvPr/>
        </p:nvSpPr>
        <p:spPr bwMode="white">
          <a:xfrm>
            <a:off x="8804826" y="2456681"/>
            <a:ext cx="428429" cy="295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7414C0A-42C4-8F7A-203E-BCC2260157B1}"/>
              </a:ext>
            </a:extLst>
          </p:cNvPr>
          <p:cNvSpPr/>
          <p:nvPr/>
        </p:nvSpPr>
        <p:spPr bwMode="white">
          <a:xfrm>
            <a:off x="9937785" y="2466212"/>
            <a:ext cx="247537" cy="276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B0638CD-625A-EC5B-805F-A5B40ADAC6C3}"/>
              </a:ext>
            </a:extLst>
          </p:cNvPr>
          <p:cNvSpPr/>
          <p:nvPr/>
        </p:nvSpPr>
        <p:spPr bwMode="white">
          <a:xfrm>
            <a:off x="10994578" y="2456681"/>
            <a:ext cx="247537" cy="295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F352E22-C232-069D-0802-137A71C9A27D}"/>
              </a:ext>
            </a:extLst>
          </p:cNvPr>
          <p:cNvSpPr/>
          <p:nvPr/>
        </p:nvSpPr>
        <p:spPr bwMode="white">
          <a:xfrm>
            <a:off x="5786776" y="3314415"/>
            <a:ext cx="247537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DD6E3CA-90FB-F6F7-B58C-B05735DC36E1}"/>
              </a:ext>
            </a:extLst>
          </p:cNvPr>
          <p:cNvSpPr/>
          <p:nvPr/>
        </p:nvSpPr>
        <p:spPr bwMode="white">
          <a:xfrm>
            <a:off x="6834049" y="3314415"/>
            <a:ext cx="257057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3C21A42-E309-8503-F1FA-C409E91F5B50}"/>
              </a:ext>
            </a:extLst>
          </p:cNvPr>
          <p:cNvSpPr/>
          <p:nvPr/>
        </p:nvSpPr>
        <p:spPr bwMode="white">
          <a:xfrm>
            <a:off x="7805157" y="3314415"/>
            <a:ext cx="418909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054114E-C074-BDB4-7F40-BA879B33E73A}"/>
              </a:ext>
            </a:extLst>
          </p:cNvPr>
          <p:cNvSpPr/>
          <p:nvPr/>
        </p:nvSpPr>
        <p:spPr bwMode="white">
          <a:xfrm>
            <a:off x="8852429" y="3314415"/>
            <a:ext cx="428429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EA6E3F9-D426-DDD2-5D21-B2DAD18946BF}"/>
              </a:ext>
            </a:extLst>
          </p:cNvPr>
          <p:cNvSpPr/>
          <p:nvPr/>
        </p:nvSpPr>
        <p:spPr bwMode="white">
          <a:xfrm>
            <a:off x="9985388" y="3314415"/>
            <a:ext cx="257057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C9711275-1266-B1E4-0717-E98AA9FA2C34}"/>
              </a:ext>
            </a:extLst>
          </p:cNvPr>
          <p:cNvSpPr/>
          <p:nvPr/>
        </p:nvSpPr>
        <p:spPr bwMode="white">
          <a:xfrm>
            <a:off x="11042181" y="3314415"/>
            <a:ext cx="238016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E3D952F6-CAF1-7BBE-8202-18A87759420E}"/>
              </a:ext>
            </a:extLst>
          </p:cNvPr>
          <p:cNvSpPr/>
          <p:nvPr/>
        </p:nvSpPr>
        <p:spPr bwMode="white">
          <a:xfrm>
            <a:off x="5786776" y="4172148"/>
            <a:ext cx="257057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C7F126CC-2E61-D727-A6FC-660BACA6071A}"/>
              </a:ext>
            </a:extLst>
          </p:cNvPr>
          <p:cNvSpPr/>
          <p:nvPr/>
        </p:nvSpPr>
        <p:spPr bwMode="white">
          <a:xfrm>
            <a:off x="6843570" y="4172148"/>
            <a:ext cx="238016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ABC6B001-C2E6-B76F-6F09-049176802C04}"/>
              </a:ext>
            </a:extLst>
          </p:cNvPr>
          <p:cNvSpPr/>
          <p:nvPr/>
        </p:nvSpPr>
        <p:spPr bwMode="white">
          <a:xfrm>
            <a:off x="7805157" y="4172148"/>
            <a:ext cx="418909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50F1A5F7-F271-3408-0840-085E19B1113C}"/>
              </a:ext>
            </a:extLst>
          </p:cNvPr>
          <p:cNvSpPr/>
          <p:nvPr/>
        </p:nvSpPr>
        <p:spPr bwMode="white">
          <a:xfrm>
            <a:off x="8852429" y="4172148"/>
            <a:ext cx="428429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B9A7900F-22C3-AF36-A4FA-59CBE5D8B2AF}"/>
              </a:ext>
            </a:extLst>
          </p:cNvPr>
          <p:cNvSpPr/>
          <p:nvPr/>
        </p:nvSpPr>
        <p:spPr bwMode="white">
          <a:xfrm>
            <a:off x="9994909" y="4172148"/>
            <a:ext cx="238016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20CDF97B-65E4-54C7-75AE-84E21B1AF984}"/>
              </a:ext>
            </a:extLst>
          </p:cNvPr>
          <p:cNvSpPr/>
          <p:nvPr/>
        </p:nvSpPr>
        <p:spPr bwMode="white">
          <a:xfrm>
            <a:off x="11032661" y="4172148"/>
            <a:ext cx="257057" cy="285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2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74078C-F12D-D052-5A96-34FC787430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6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D14AAD-F35E-6D37-F4BB-D67B1AB7E02B}"/>
              </a:ext>
            </a:extLst>
          </p:cNvPr>
          <p:cNvSpPr/>
          <p:nvPr/>
        </p:nvSpPr>
        <p:spPr bwMode="white">
          <a:xfrm>
            <a:off x="6405619" y="2980001"/>
            <a:ext cx="238016" cy="26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828BF04-F089-64F0-3FA0-08EBD16FD6B4}"/>
              </a:ext>
            </a:extLst>
          </p:cNvPr>
          <p:cNvSpPr/>
          <p:nvPr/>
        </p:nvSpPr>
        <p:spPr bwMode="white">
          <a:xfrm>
            <a:off x="6405619" y="3551637"/>
            <a:ext cx="238016" cy="26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AE676EE-4E13-72F2-484E-A7DF82D2CB04}"/>
              </a:ext>
            </a:extLst>
          </p:cNvPr>
          <p:cNvSpPr/>
          <p:nvPr/>
        </p:nvSpPr>
        <p:spPr bwMode="white">
          <a:xfrm>
            <a:off x="8995239" y="3551637"/>
            <a:ext cx="161852" cy="26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windows10</cp:lastModifiedBy>
  <cp:revision>5</cp:revision>
  <dcterms:created xsi:type="dcterms:W3CDTF">2023-07-20T00:26:43Z</dcterms:created>
  <dcterms:modified xsi:type="dcterms:W3CDTF">2024-08-11T08:20:16Z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