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89" b="29109"/>
          <a:stretch>
            <a:fillRect/>
          </a:stretch>
        </p:blipFill>
        <p:spPr>
          <a:xfrm>
            <a:off x="4549863" y="3794402"/>
            <a:ext cx="3065588" cy="704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1" b="24821"/>
          <a:stretch>
            <a:fillRect/>
          </a:stretch>
        </p:blipFill>
        <p:spPr>
          <a:xfrm>
            <a:off x="3239678" y="2557289"/>
            <a:ext cx="5672310" cy="80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6157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矩形 23"/>
          <p:cNvSpPr/>
          <p:nvPr/>
        </p:nvSpPr>
        <p:spPr bwMode="white">
          <a:xfrm>
            <a:off x="7490975" y="4191773"/>
            <a:ext cx="180892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8519206" y="4191773"/>
            <a:ext cx="238016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9556958" y="4191773"/>
            <a:ext cx="247537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1093090" y="4306155"/>
            <a:ext cx="180892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2121322" y="4296623"/>
            <a:ext cx="247537" cy="285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3901685" y="4296623"/>
            <a:ext cx="247537" cy="285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4948958" y="4296623"/>
            <a:ext cx="247537" cy="285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7462413" y="4897125"/>
            <a:ext cx="247537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/>
        </p:nvSpPr>
        <p:spPr bwMode="white">
          <a:xfrm>
            <a:off x="8509685" y="4897125"/>
            <a:ext cx="257057" cy="285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/>
        </p:nvSpPr>
        <p:spPr bwMode="white">
          <a:xfrm>
            <a:off x="9566479" y="4897125"/>
            <a:ext cx="247537" cy="285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/>
        </p:nvSpPr>
        <p:spPr bwMode="white">
          <a:xfrm>
            <a:off x="1064528" y="5011506"/>
            <a:ext cx="257057" cy="285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/>
        </p:nvSpPr>
        <p:spPr bwMode="white">
          <a:xfrm>
            <a:off x="2111801" y="5011506"/>
            <a:ext cx="247537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/>
        </p:nvSpPr>
        <p:spPr bwMode="white">
          <a:xfrm>
            <a:off x="3892165" y="5011506"/>
            <a:ext cx="266578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/>
        </p:nvSpPr>
        <p:spPr bwMode="white">
          <a:xfrm>
            <a:off x="4948958" y="5011506"/>
            <a:ext cx="257057" cy="285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/>
        </p:nvSpPr>
        <p:spPr bwMode="white">
          <a:xfrm>
            <a:off x="7490975" y="5612008"/>
            <a:ext cx="180892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/>
        </p:nvSpPr>
        <p:spPr bwMode="white">
          <a:xfrm>
            <a:off x="8509685" y="5612008"/>
            <a:ext cx="266579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/>
        </p:nvSpPr>
        <p:spPr bwMode="white">
          <a:xfrm>
            <a:off x="9566479" y="5612008"/>
            <a:ext cx="247537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/>
        </p:nvSpPr>
        <p:spPr bwMode="white">
          <a:xfrm>
            <a:off x="7233917" y="6136255"/>
            <a:ext cx="2208793" cy="352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2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9975867" y="3122804"/>
            <a:ext cx="952066" cy="314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167272" y="3780161"/>
            <a:ext cx="238016" cy="266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826181" y="4199346"/>
            <a:ext cx="247537" cy="266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61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815338" y="5530807"/>
            <a:ext cx="1475702" cy="361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2024-08-11T17:57:54Z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