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8" b="26656"/>
          <a:stretch>
            <a:fillRect/>
          </a:stretch>
        </p:blipFill>
        <p:spPr>
          <a:xfrm>
            <a:off x="4197873" y="3429258"/>
            <a:ext cx="3857158" cy="649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61" b="24821"/>
          <a:stretch>
            <a:fillRect/>
          </a:stretch>
        </p:blipFill>
        <p:spPr>
          <a:xfrm>
            <a:off x="3239678" y="2557289"/>
            <a:ext cx="5672310" cy="800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6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243768" y="2267397"/>
            <a:ext cx="247537" cy="286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91041" y="2267397"/>
            <a:ext cx="238016" cy="276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38314" y="2267397"/>
            <a:ext cx="257057" cy="286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04694" y="2267397"/>
            <a:ext cx="247537" cy="276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51966" y="2267397"/>
            <a:ext cx="257057" cy="286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299239" y="2267397"/>
            <a:ext cx="257057" cy="286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234247" y="3144800"/>
            <a:ext cx="257057" cy="286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291041" y="3144800"/>
            <a:ext cx="247537" cy="286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338314" y="3144800"/>
            <a:ext cx="247537" cy="286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204694" y="3144800"/>
            <a:ext cx="257057" cy="286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251966" y="3144800"/>
            <a:ext cx="247537" cy="286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1299239" y="3144800"/>
            <a:ext cx="257057" cy="286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48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873785" y="2324013"/>
            <a:ext cx="276098" cy="261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10743" y="2285876"/>
            <a:ext cx="266578" cy="209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09487" y="2285876"/>
            <a:ext cx="266579" cy="209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883305" y="3163009"/>
            <a:ext cx="266578" cy="209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862942" y="3163009"/>
            <a:ext cx="266578" cy="209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833057" y="3201145"/>
            <a:ext cx="293582" cy="230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520198" y="4812398"/>
            <a:ext cx="1370975" cy="314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369190" y="5441645"/>
            <a:ext cx="238016" cy="276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4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73851" y="2474346"/>
            <a:ext cx="247537" cy="276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49157" y="2464822"/>
            <a:ext cx="238016" cy="285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05421" y="2464822"/>
            <a:ext cx="247537" cy="285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32991" y="2464822"/>
            <a:ext cx="266578" cy="276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673851" y="3464851"/>
            <a:ext cx="266578" cy="276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339636" y="3455327"/>
            <a:ext cx="247537" cy="285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005421" y="3464851"/>
            <a:ext cx="247537" cy="276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042512" y="3464851"/>
            <a:ext cx="238016" cy="285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5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995570" y="2353450"/>
            <a:ext cx="257057" cy="286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71537" y="2477445"/>
            <a:ext cx="257058" cy="57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57024" y="2353450"/>
            <a:ext cx="266579" cy="27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13818" y="2353450"/>
            <a:ext cx="238016" cy="27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747041" y="3230950"/>
            <a:ext cx="238016" cy="27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2024-08-11T17:56:31Z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