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64" b="31094"/>
          <a:stretch>
            <a:fillRect/>
          </a:stretch>
        </p:blipFill>
        <p:spPr>
          <a:xfrm>
            <a:off x="4413385" y="3594519"/>
            <a:ext cx="3379487" cy="636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61" b="24821"/>
          <a:stretch>
            <a:fillRect/>
          </a:stretch>
        </p:blipFill>
        <p:spPr>
          <a:xfrm>
            <a:off x="3239678" y="2557289"/>
            <a:ext cx="5672310" cy="800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1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292363" y="2703846"/>
            <a:ext cx="238016" cy="26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58545" y="2703846"/>
            <a:ext cx="238016" cy="26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91636" y="2703846"/>
            <a:ext cx="238016" cy="26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948297" y="2703846"/>
            <a:ext cx="247537" cy="26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347834" y="2703846"/>
            <a:ext cx="399867" cy="26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20462" y="3790019"/>
            <a:ext cx="238016" cy="26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177123" y="3790019"/>
            <a:ext cx="238016" cy="26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376396" y="3790019"/>
            <a:ext cx="247537" cy="26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842578" y="3790019"/>
            <a:ext cx="238016" cy="26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604231" y="3790019"/>
            <a:ext cx="161851" cy="26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1308760" y="3790019"/>
            <a:ext cx="238016" cy="266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71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/>
        </p:nvSpPr>
        <p:spPr bwMode="white">
          <a:xfrm>
            <a:off x="9185652" y="1274385"/>
            <a:ext cx="247537" cy="26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616727" y="3922292"/>
            <a:ext cx="257057" cy="285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234578" y="3922292"/>
            <a:ext cx="238016" cy="276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842909" y="3922292"/>
            <a:ext cx="247537" cy="285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2711603" y="4922401"/>
            <a:ext cx="257057" cy="285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5234578" y="4922401"/>
            <a:ext cx="247537" cy="285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842909" y="4922401"/>
            <a:ext cx="247537" cy="285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89920"/>
            <a:ext cx="11520000" cy="2472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567801" y="1619881"/>
            <a:ext cx="266578" cy="276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24595" y="1610336"/>
            <a:ext cx="257057" cy="286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586181" y="1610336"/>
            <a:ext cx="428429" cy="286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82115" y="2622092"/>
            <a:ext cx="428429" cy="286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615074" y="2631637"/>
            <a:ext cx="266578" cy="276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71867" y="2622092"/>
            <a:ext cx="257058" cy="286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33454" y="2622092"/>
            <a:ext cx="428429" cy="286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775933" y="2622092"/>
            <a:ext cx="247537" cy="286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813685" y="2631637"/>
            <a:ext cx="266578" cy="276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29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7853045" y="2750820"/>
            <a:ext cx="3547110" cy="1217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5</cp:revision>
  <dcterms:created xsi:type="dcterms:W3CDTF">2023-07-20T00:26:00Z</dcterms:created>
  <dcterms:modified xsi:type="dcterms:W3CDTF">2024-08-11T17:55:18Z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