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02E154-6967-FF17-9AF9-B938EB0DBB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0" b="23217"/>
          <a:stretch/>
        </p:blipFill>
        <p:spPr>
          <a:xfrm>
            <a:off x="4031247" y="3621814"/>
            <a:ext cx="4143761" cy="677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44E5F14-9646-EDDB-87F8-477A823B6D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1" b="24821"/>
          <a:stretch/>
        </p:blipFill>
        <p:spPr>
          <a:xfrm>
            <a:off x="3239678" y="2557289"/>
            <a:ext cx="5672310" cy="80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4152DE-1F5E-AE18-9033-274173773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28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C6207B-018A-AF5F-437B-0095BBA4BEC4}"/>
              </a:ext>
            </a:extLst>
          </p:cNvPr>
          <p:cNvSpPr/>
          <p:nvPr/>
        </p:nvSpPr>
        <p:spPr bwMode="white">
          <a:xfrm>
            <a:off x="9671206" y="2075620"/>
            <a:ext cx="333223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AE0F4A-B4E6-9A8B-A052-10A93C43CE9B}"/>
              </a:ext>
            </a:extLst>
          </p:cNvPr>
          <p:cNvSpPr/>
          <p:nvPr/>
        </p:nvSpPr>
        <p:spPr bwMode="white">
          <a:xfrm>
            <a:off x="10175801" y="2075620"/>
            <a:ext cx="333223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021788-B65B-AF43-C31C-687219E27DB5}"/>
              </a:ext>
            </a:extLst>
          </p:cNvPr>
          <p:cNvSpPr/>
          <p:nvPr/>
        </p:nvSpPr>
        <p:spPr bwMode="white">
          <a:xfrm>
            <a:off x="4663338" y="2390150"/>
            <a:ext cx="257057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8DC53CE-90F7-A4D7-22FA-32BDF3FF0907}"/>
              </a:ext>
            </a:extLst>
          </p:cNvPr>
          <p:cNvSpPr/>
          <p:nvPr/>
        </p:nvSpPr>
        <p:spPr bwMode="white">
          <a:xfrm>
            <a:off x="9480793" y="2456869"/>
            <a:ext cx="333223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86A4DE0-6609-6680-0F47-A69B6F43776C}"/>
              </a:ext>
            </a:extLst>
          </p:cNvPr>
          <p:cNvSpPr/>
          <p:nvPr/>
        </p:nvSpPr>
        <p:spPr bwMode="white">
          <a:xfrm>
            <a:off x="9975867" y="2456869"/>
            <a:ext cx="333223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44951AE-CC1D-EE47-B874-D7B6C8262A50}"/>
              </a:ext>
            </a:extLst>
          </p:cNvPr>
          <p:cNvSpPr/>
          <p:nvPr/>
        </p:nvSpPr>
        <p:spPr bwMode="white">
          <a:xfrm>
            <a:off x="7053024" y="3257491"/>
            <a:ext cx="257057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DB5437D-0592-D5FF-7F91-04F3B41E43B7}"/>
              </a:ext>
            </a:extLst>
          </p:cNvPr>
          <p:cNvSpPr/>
          <p:nvPr/>
        </p:nvSpPr>
        <p:spPr bwMode="white">
          <a:xfrm>
            <a:off x="2625917" y="3371866"/>
            <a:ext cx="257057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A0E4B0C-882D-D5E9-0045-41C7C86A3133}"/>
              </a:ext>
            </a:extLst>
          </p:cNvPr>
          <p:cNvSpPr/>
          <p:nvPr/>
        </p:nvSpPr>
        <p:spPr bwMode="white">
          <a:xfrm>
            <a:off x="7157752" y="3915146"/>
            <a:ext cx="257057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2ADAF16-7C5E-EED5-16F4-2B654CFEF4DF}"/>
              </a:ext>
            </a:extLst>
          </p:cNvPr>
          <p:cNvSpPr/>
          <p:nvPr/>
        </p:nvSpPr>
        <p:spPr bwMode="white">
          <a:xfrm>
            <a:off x="10946975" y="3905614"/>
            <a:ext cx="247537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55A7017-404C-D2E0-7C73-D0399204BC2E}"/>
              </a:ext>
            </a:extLst>
          </p:cNvPr>
          <p:cNvSpPr/>
          <p:nvPr/>
        </p:nvSpPr>
        <p:spPr bwMode="white">
          <a:xfrm>
            <a:off x="3320925" y="4029520"/>
            <a:ext cx="247537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807FDD4-B458-02B6-1B01-82F9490862DC}"/>
              </a:ext>
            </a:extLst>
          </p:cNvPr>
          <p:cNvSpPr/>
          <p:nvPr/>
        </p:nvSpPr>
        <p:spPr bwMode="white">
          <a:xfrm>
            <a:off x="10213884" y="4563269"/>
            <a:ext cx="247537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81C6207B-018A-AF5F-437B-0095BBA4BEC4}"/>
              </a:ext>
            </a:extLst>
          </p:cNvPr>
          <p:cNvSpPr/>
          <p:nvPr/>
        </p:nvSpPr>
        <p:spPr bwMode="white">
          <a:xfrm>
            <a:off x="3736686" y="4711910"/>
            <a:ext cx="333223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84AE0F4A-B4E6-9A8B-A052-10A93C43CE9B}"/>
              </a:ext>
            </a:extLst>
          </p:cNvPr>
          <p:cNvSpPr/>
          <p:nvPr/>
        </p:nvSpPr>
        <p:spPr bwMode="white">
          <a:xfrm>
            <a:off x="4241281" y="4711910"/>
            <a:ext cx="333223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78DC53CE-90F7-A4D7-22FA-32BDF3FF0907}"/>
              </a:ext>
            </a:extLst>
          </p:cNvPr>
          <p:cNvSpPr/>
          <p:nvPr/>
        </p:nvSpPr>
        <p:spPr bwMode="white">
          <a:xfrm>
            <a:off x="3546273" y="5093159"/>
            <a:ext cx="333223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B86A4DE0-6609-6680-0F47-A69B6F43776C}"/>
              </a:ext>
            </a:extLst>
          </p:cNvPr>
          <p:cNvSpPr/>
          <p:nvPr/>
        </p:nvSpPr>
        <p:spPr bwMode="white">
          <a:xfrm>
            <a:off x="4041347" y="5093159"/>
            <a:ext cx="333223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0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DBA8E7-53CA-926B-A949-F791B4B8B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6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8324A1-8F26-D407-D2D7-B43768C31504}"/>
              </a:ext>
            </a:extLst>
          </p:cNvPr>
          <p:cNvSpPr/>
          <p:nvPr/>
        </p:nvSpPr>
        <p:spPr bwMode="white">
          <a:xfrm>
            <a:off x="1930909" y="2661688"/>
            <a:ext cx="238016" cy="267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A5DB53-680A-814C-C481-AB45AD3F2D2F}"/>
              </a:ext>
            </a:extLst>
          </p:cNvPr>
          <p:cNvSpPr/>
          <p:nvPr/>
        </p:nvSpPr>
        <p:spPr bwMode="white">
          <a:xfrm>
            <a:off x="6186644" y="2671238"/>
            <a:ext cx="161851" cy="25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D817B16-8EED-B48F-F4D8-753CEF65988F}"/>
              </a:ext>
            </a:extLst>
          </p:cNvPr>
          <p:cNvSpPr/>
          <p:nvPr/>
        </p:nvSpPr>
        <p:spPr bwMode="white">
          <a:xfrm>
            <a:off x="9071404" y="2671238"/>
            <a:ext cx="238015" cy="25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58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F225EC-35A8-B4A8-1C7E-67796D36C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51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3E3D82-26F7-579E-1DAF-5088232A2E33}"/>
              </a:ext>
            </a:extLst>
          </p:cNvPr>
          <p:cNvSpPr/>
          <p:nvPr/>
        </p:nvSpPr>
        <p:spPr bwMode="white">
          <a:xfrm>
            <a:off x="3873123" y="1474049"/>
            <a:ext cx="2351603" cy="295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D2E1CB-7673-19B1-A855-42C81AD7EF9E}"/>
              </a:ext>
            </a:extLst>
          </p:cNvPr>
          <p:cNvSpPr/>
          <p:nvPr/>
        </p:nvSpPr>
        <p:spPr bwMode="white">
          <a:xfrm>
            <a:off x="9471272" y="1483570"/>
            <a:ext cx="238016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E47434-8103-12CF-64B6-58B94CFD5276}"/>
              </a:ext>
            </a:extLst>
          </p:cNvPr>
          <p:cNvSpPr/>
          <p:nvPr/>
        </p:nvSpPr>
        <p:spPr bwMode="white">
          <a:xfrm>
            <a:off x="3406611" y="2131052"/>
            <a:ext cx="2313520" cy="314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328979-F1D8-704A-FCE9-D52500772009}"/>
              </a:ext>
            </a:extLst>
          </p:cNvPr>
          <p:cNvSpPr/>
          <p:nvPr/>
        </p:nvSpPr>
        <p:spPr bwMode="white">
          <a:xfrm>
            <a:off x="9471272" y="2150095"/>
            <a:ext cx="238016" cy="25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00E9F2-5120-93EA-A456-5579D6DC9B5A}"/>
              </a:ext>
            </a:extLst>
          </p:cNvPr>
          <p:cNvSpPr/>
          <p:nvPr/>
        </p:nvSpPr>
        <p:spPr bwMode="white">
          <a:xfrm>
            <a:off x="2425983" y="2788055"/>
            <a:ext cx="3789223" cy="314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5FE8AE1-83AB-24E5-CBC3-40C094CA66AB}"/>
              </a:ext>
            </a:extLst>
          </p:cNvPr>
          <p:cNvSpPr/>
          <p:nvPr/>
        </p:nvSpPr>
        <p:spPr bwMode="white">
          <a:xfrm>
            <a:off x="9471272" y="2797577"/>
            <a:ext cx="238016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1D074F7-6BCD-A918-5047-B535D5015F85}"/>
              </a:ext>
            </a:extLst>
          </p:cNvPr>
          <p:cNvSpPr/>
          <p:nvPr/>
        </p:nvSpPr>
        <p:spPr bwMode="white">
          <a:xfrm>
            <a:off x="1921388" y="4454368"/>
            <a:ext cx="238016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BD4CAD7-F248-71CA-8DB6-F1775FDBB2B4}"/>
              </a:ext>
            </a:extLst>
          </p:cNvPr>
          <p:cNvSpPr/>
          <p:nvPr/>
        </p:nvSpPr>
        <p:spPr bwMode="white">
          <a:xfrm>
            <a:off x="5206016" y="4454368"/>
            <a:ext cx="257057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C94CD85-4EB6-ED14-783D-B19C1E218428}"/>
              </a:ext>
            </a:extLst>
          </p:cNvPr>
          <p:cNvSpPr/>
          <p:nvPr/>
        </p:nvSpPr>
        <p:spPr bwMode="white">
          <a:xfrm>
            <a:off x="9614082" y="4463890"/>
            <a:ext cx="228496" cy="25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BFEE411-08BD-8631-47B0-875F134CA96C}"/>
              </a:ext>
            </a:extLst>
          </p:cNvPr>
          <p:cNvSpPr/>
          <p:nvPr/>
        </p:nvSpPr>
        <p:spPr bwMode="white">
          <a:xfrm>
            <a:off x="1378710" y="5111371"/>
            <a:ext cx="238016" cy="276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B2CD214A-29F0-F183-D9DD-5A30F1CC91B2}"/>
              </a:ext>
            </a:extLst>
          </p:cNvPr>
          <p:cNvSpPr/>
          <p:nvPr/>
        </p:nvSpPr>
        <p:spPr bwMode="white">
          <a:xfrm>
            <a:off x="5215537" y="5111371"/>
            <a:ext cx="238016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C250AE4-AC97-98C0-A083-309A8DE50FDA}"/>
              </a:ext>
            </a:extLst>
          </p:cNvPr>
          <p:cNvSpPr/>
          <p:nvPr/>
        </p:nvSpPr>
        <p:spPr bwMode="white">
          <a:xfrm>
            <a:off x="9604561" y="5111371"/>
            <a:ext cx="238016" cy="276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12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DE2015-E32B-576C-0649-D3FA3257A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67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B2A6465-C2D6-7A7B-C86F-FEF64F268611}"/>
              </a:ext>
            </a:extLst>
          </p:cNvPr>
          <p:cNvSpPr/>
          <p:nvPr/>
        </p:nvSpPr>
        <p:spPr bwMode="white">
          <a:xfrm>
            <a:off x="8566809" y="2256247"/>
            <a:ext cx="228495" cy="257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83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4</cp:revision>
  <dcterms:created xsi:type="dcterms:W3CDTF">2023-07-20T00:26:43Z</dcterms:created>
  <dcterms:modified xsi:type="dcterms:W3CDTF">2024-08-11T07:59:30Z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