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CFA6BF-857F-A171-AF90-E4450A28F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5" b="19875"/>
          <a:stretch/>
        </p:blipFill>
        <p:spPr>
          <a:xfrm>
            <a:off x="4222317" y="3567225"/>
            <a:ext cx="3747976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44E5F14-9646-EDDB-87F8-477A823B6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/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75AEF6-5567-C43B-FCFB-250B66F23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2C60AA-C5C4-151F-6502-4FB9851D658F}"/>
              </a:ext>
            </a:extLst>
          </p:cNvPr>
          <p:cNvSpPr/>
          <p:nvPr/>
        </p:nvSpPr>
        <p:spPr bwMode="white">
          <a:xfrm>
            <a:off x="1521520" y="3845503"/>
            <a:ext cx="25705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E71944-8303-1E5B-3ADE-C8F577763A8D}"/>
              </a:ext>
            </a:extLst>
          </p:cNvPr>
          <p:cNvSpPr/>
          <p:nvPr/>
        </p:nvSpPr>
        <p:spPr bwMode="white">
          <a:xfrm>
            <a:off x="2216528" y="3845503"/>
            <a:ext cx="247536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24D504-EEA3-75A1-86F9-B5E6057139BA}"/>
              </a:ext>
            </a:extLst>
          </p:cNvPr>
          <p:cNvSpPr/>
          <p:nvPr/>
        </p:nvSpPr>
        <p:spPr bwMode="white">
          <a:xfrm>
            <a:off x="2892495" y="3845503"/>
            <a:ext cx="24753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17865E-F028-F6EE-849E-7E35324D0E0E}"/>
              </a:ext>
            </a:extLst>
          </p:cNvPr>
          <p:cNvSpPr/>
          <p:nvPr/>
        </p:nvSpPr>
        <p:spPr bwMode="white">
          <a:xfrm>
            <a:off x="3939768" y="3845503"/>
            <a:ext cx="247537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8722858-698A-E771-DDC0-DBE4A2DA5BFD}"/>
              </a:ext>
            </a:extLst>
          </p:cNvPr>
          <p:cNvSpPr/>
          <p:nvPr/>
        </p:nvSpPr>
        <p:spPr bwMode="white">
          <a:xfrm>
            <a:off x="6957818" y="3845503"/>
            <a:ext cx="25705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3D82B59-A1A5-5C88-5700-721607BBEF53}"/>
              </a:ext>
            </a:extLst>
          </p:cNvPr>
          <p:cNvSpPr/>
          <p:nvPr/>
        </p:nvSpPr>
        <p:spPr bwMode="white">
          <a:xfrm>
            <a:off x="7624264" y="3893119"/>
            <a:ext cx="266578" cy="209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2EB947-6C8F-41FA-9E14-8C1F0FFE4071}"/>
              </a:ext>
            </a:extLst>
          </p:cNvPr>
          <p:cNvSpPr/>
          <p:nvPr/>
        </p:nvSpPr>
        <p:spPr bwMode="white">
          <a:xfrm>
            <a:off x="8328793" y="3845503"/>
            <a:ext cx="238016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3983E0-7EFA-8D1D-24C5-68E2FB182D0C}"/>
              </a:ext>
            </a:extLst>
          </p:cNvPr>
          <p:cNvSpPr/>
          <p:nvPr/>
        </p:nvSpPr>
        <p:spPr bwMode="white">
          <a:xfrm>
            <a:off x="9376066" y="3845503"/>
            <a:ext cx="24753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3CC9359-A1C2-BB87-206D-1195DD870DDF}"/>
              </a:ext>
            </a:extLst>
          </p:cNvPr>
          <p:cNvSpPr/>
          <p:nvPr/>
        </p:nvSpPr>
        <p:spPr bwMode="white">
          <a:xfrm>
            <a:off x="3473256" y="4578792"/>
            <a:ext cx="238016" cy="25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69285FE-11AA-78CD-25BB-0FC6BE7CD490}"/>
              </a:ext>
            </a:extLst>
          </p:cNvPr>
          <p:cNvSpPr/>
          <p:nvPr/>
        </p:nvSpPr>
        <p:spPr bwMode="white">
          <a:xfrm>
            <a:off x="9271338" y="4569269"/>
            <a:ext cx="238016" cy="27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A62873-486C-1EB6-D627-E375867F3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6074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C773C8-B668-D8B7-5CA0-9BEB912D1AB1}"/>
              </a:ext>
            </a:extLst>
          </p:cNvPr>
          <p:cNvSpPr/>
          <p:nvPr/>
        </p:nvSpPr>
        <p:spPr bwMode="white">
          <a:xfrm>
            <a:off x="7490975" y="1407363"/>
            <a:ext cx="238016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B2D502-C93E-CC1B-63E4-6A03E19EB084}"/>
              </a:ext>
            </a:extLst>
          </p:cNvPr>
          <p:cNvSpPr/>
          <p:nvPr/>
        </p:nvSpPr>
        <p:spPr bwMode="white">
          <a:xfrm>
            <a:off x="7119669" y="1988174"/>
            <a:ext cx="238016" cy="2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6F6649-3135-4215-38E0-72729A54A7C1}"/>
              </a:ext>
            </a:extLst>
          </p:cNvPr>
          <p:cNvSpPr/>
          <p:nvPr/>
        </p:nvSpPr>
        <p:spPr bwMode="white">
          <a:xfrm>
            <a:off x="9680727" y="1997695"/>
            <a:ext cx="238016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7E8A09-5580-08FA-E1F2-5F0B9E8B7190}"/>
              </a:ext>
            </a:extLst>
          </p:cNvPr>
          <p:cNvSpPr/>
          <p:nvPr/>
        </p:nvSpPr>
        <p:spPr bwMode="white">
          <a:xfrm>
            <a:off x="6081917" y="2721328"/>
            <a:ext cx="257057" cy="28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1A00E88-3B0E-58C0-4BF6-23E2A0BB4840}"/>
              </a:ext>
            </a:extLst>
          </p:cNvPr>
          <p:cNvSpPr/>
          <p:nvPr/>
        </p:nvSpPr>
        <p:spPr bwMode="white">
          <a:xfrm>
            <a:off x="6757884" y="2854629"/>
            <a:ext cx="266578" cy="47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A3D7D72-F411-A8E9-C3F2-922F7DE78C35}"/>
              </a:ext>
            </a:extLst>
          </p:cNvPr>
          <p:cNvSpPr/>
          <p:nvPr/>
        </p:nvSpPr>
        <p:spPr bwMode="white">
          <a:xfrm>
            <a:off x="7452892" y="2721328"/>
            <a:ext cx="247537" cy="28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B10AADF-1421-5FE0-31B0-286E051753AE}"/>
              </a:ext>
            </a:extLst>
          </p:cNvPr>
          <p:cNvSpPr/>
          <p:nvPr/>
        </p:nvSpPr>
        <p:spPr bwMode="white">
          <a:xfrm>
            <a:off x="8509685" y="2730850"/>
            <a:ext cx="238016" cy="2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A6655D8-1417-0B47-3201-A0B1F9501B68}"/>
              </a:ext>
            </a:extLst>
          </p:cNvPr>
          <p:cNvSpPr/>
          <p:nvPr/>
        </p:nvSpPr>
        <p:spPr bwMode="white">
          <a:xfrm>
            <a:off x="8033652" y="3454483"/>
            <a:ext cx="238016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62CFFED-774F-6FBB-4C95-E66B649B0DD7}"/>
              </a:ext>
            </a:extLst>
          </p:cNvPr>
          <p:cNvSpPr/>
          <p:nvPr/>
        </p:nvSpPr>
        <p:spPr bwMode="white">
          <a:xfrm>
            <a:off x="7852760" y="4025772"/>
            <a:ext cx="238016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AD095EC-C3AF-0E42-DAA3-0F86D89B757A}"/>
              </a:ext>
            </a:extLst>
          </p:cNvPr>
          <p:cNvSpPr/>
          <p:nvPr/>
        </p:nvSpPr>
        <p:spPr bwMode="white">
          <a:xfrm>
            <a:off x="6329454" y="4606583"/>
            <a:ext cx="238016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ADDEAFF-D33B-029D-29C5-FD310B0C072F}"/>
              </a:ext>
            </a:extLst>
          </p:cNvPr>
          <p:cNvSpPr/>
          <p:nvPr/>
        </p:nvSpPr>
        <p:spPr bwMode="white">
          <a:xfrm>
            <a:off x="9633123" y="4606583"/>
            <a:ext cx="371305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8A35BE8-EACE-CE1C-916F-EEA88BFCE08A}"/>
              </a:ext>
            </a:extLst>
          </p:cNvPr>
          <p:cNvSpPr/>
          <p:nvPr/>
        </p:nvSpPr>
        <p:spPr bwMode="white">
          <a:xfrm>
            <a:off x="6091438" y="5339737"/>
            <a:ext cx="247537" cy="28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35309F3-ADAF-3433-610E-11E3E8A53AC8}"/>
              </a:ext>
            </a:extLst>
          </p:cNvPr>
          <p:cNvSpPr/>
          <p:nvPr/>
        </p:nvSpPr>
        <p:spPr bwMode="white">
          <a:xfrm>
            <a:off x="6757884" y="5387345"/>
            <a:ext cx="266578" cy="20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7E04E6D-8112-A9BE-BF3B-3DF9D557426C}"/>
              </a:ext>
            </a:extLst>
          </p:cNvPr>
          <p:cNvSpPr/>
          <p:nvPr/>
        </p:nvSpPr>
        <p:spPr bwMode="white">
          <a:xfrm>
            <a:off x="7452892" y="5339737"/>
            <a:ext cx="247537" cy="28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2F44A57-EB46-6AAE-2B17-16B56C92CAAB}"/>
              </a:ext>
            </a:extLst>
          </p:cNvPr>
          <p:cNvSpPr/>
          <p:nvPr/>
        </p:nvSpPr>
        <p:spPr bwMode="white">
          <a:xfrm>
            <a:off x="8414479" y="5339737"/>
            <a:ext cx="428429" cy="28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E4ABEC5-8AB5-3D82-FC9E-CF35F4D9DD1C}"/>
              </a:ext>
            </a:extLst>
          </p:cNvPr>
          <p:cNvSpPr/>
          <p:nvPr/>
        </p:nvSpPr>
        <p:spPr bwMode="white">
          <a:xfrm>
            <a:off x="8795305" y="6063370"/>
            <a:ext cx="390347" cy="266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DC218D-24E5-F282-89FF-D202AD5AF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9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FA71F6-BBB0-392A-C009-BB4993E6913F}"/>
              </a:ext>
            </a:extLst>
          </p:cNvPr>
          <p:cNvSpPr/>
          <p:nvPr/>
        </p:nvSpPr>
        <p:spPr bwMode="white">
          <a:xfrm>
            <a:off x="1435834" y="4602123"/>
            <a:ext cx="428429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F60B01-4B4F-561A-5D18-49E72EDF9468}"/>
              </a:ext>
            </a:extLst>
          </p:cNvPr>
          <p:cNvSpPr/>
          <p:nvPr/>
        </p:nvSpPr>
        <p:spPr bwMode="white">
          <a:xfrm>
            <a:off x="2197487" y="4735583"/>
            <a:ext cx="266578" cy="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A9EB5A-AE11-7526-EBF4-47EC0A29AB01}"/>
              </a:ext>
            </a:extLst>
          </p:cNvPr>
          <p:cNvSpPr/>
          <p:nvPr/>
        </p:nvSpPr>
        <p:spPr bwMode="white">
          <a:xfrm>
            <a:off x="2921057" y="4611656"/>
            <a:ext cx="180892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2A3A3C6-57A4-E346-38F6-D650B3DA682E}"/>
              </a:ext>
            </a:extLst>
          </p:cNvPr>
          <p:cNvSpPr/>
          <p:nvPr/>
        </p:nvSpPr>
        <p:spPr bwMode="white">
          <a:xfrm>
            <a:off x="3939768" y="4602123"/>
            <a:ext cx="247537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F62ABD9-9F32-285E-990C-8221C4DD728E}"/>
              </a:ext>
            </a:extLst>
          </p:cNvPr>
          <p:cNvSpPr/>
          <p:nvPr/>
        </p:nvSpPr>
        <p:spPr bwMode="white">
          <a:xfrm>
            <a:off x="7595702" y="4659321"/>
            <a:ext cx="247537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664E3EA-34EA-BE67-EA4D-AC97974C7FD2}"/>
              </a:ext>
            </a:extLst>
          </p:cNvPr>
          <p:cNvSpPr/>
          <p:nvPr/>
        </p:nvSpPr>
        <p:spPr bwMode="white">
          <a:xfrm>
            <a:off x="8262148" y="4706985"/>
            <a:ext cx="266578" cy="209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B446E6B-3FA9-CCA1-A05D-C56DAA7D38EC}"/>
              </a:ext>
            </a:extLst>
          </p:cNvPr>
          <p:cNvSpPr/>
          <p:nvPr/>
        </p:nvSpPr>
        <p:spPr bwMode="white">
          <a:xfrm>
            <a:off x="8957157" y="4659321"/>
            <a:ext cx="247537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C904E95-BDC7-A164-008F-7B4DCB50A714}"/>
              </a:ext>
            </a:extLst>
          </p:cNvPr>
          <p:cNvSpPr/>
          <p:nvPr/>
        </p:nvSpPr>
        <p:spPr bwMode="white">
          <a:xfrm>
            <a:off x="9918743" y="4659321"/>
            <a:ext cx="428429" cy="28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4515CA-87A0-87A2-1A93-267CF40EF880}"/>
              </a:ext>
            </a:extLst>
          </p:cNvPr>
          <p:cNvSpPr/>
          <p:nvPr/>
        </p:nvSpPr>
        <p:spPr bwMode="white">
          <a:xfrm>
            <a:off x="3835041" y="5336154"/>
            <a:ext cx="247537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83705DD-EC4E-EA49-37E5-76A149409D25}"/>
              </a:ext>
            </a:extLst>
          </p:cNvPr>
          <p:cNvSpPr/>
          <p:nvPr/>
        </p:nvSpPr>
        <p:spPr bwMode="white">
          <a:xfrm>
            <a:off x="9928264" y="5383818"/>
            <a:ext cx="399867" cy="266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6</cp:revision>
  <dcterms:created xsi:type="dcterms:W3CDTF">2023-07-20T00:26:43Z</dcterms:created>
  <dcterms:modified xsi:type="dcterms:W3CDTF">2024-08-11T07:55:18Z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