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61" b="24821"/>
          <a:stretch>
            <a:fillRect/>
          </a:stretch>
        </p:blipFill>
        <p:spPr>
          <a:xfrm>
            <a:off x="3239678" y="2557289"/>
            <a:ext cx="5672310" cy="800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1" r="70190" b="44778"/>
          <a:stretch>
            <a:fillRect/>
          </a:stretch>
        </p:blipFill>
        <p:spPr>
          <a:xfrm>
            <a:off x="4372442" y="3603010"/>
            <a:ext cx="3434078" cy="573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7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968991" y="3522957"/>
            <a:ext cx="447471" cy="752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05884" y="3532484"/>
            <a:ext cx="752132" cy="752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42975" y="3532484"/>
            <a:ext cx="752132" cy="752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53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4663338" y="1503188"/>
            <a:ext cx="238016" cy="26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61884" y="1436502"/>
            <a:ext cx="238016" cy="25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75801" y="1426976"/>
            <a:ext cx="399867" cy="26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207338" y="2122415"/>
            <a:ext cx="399867" cy="276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587504" y="2122415"/>
            <a:ext cx="399867" cy="276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805157" y="2131942"/>
            <a:ext cx="390347" cy="26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568462" y="3827672"/>
            <a:ext cx="228495" cy="26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319272" y="3827672"/>
            <a:ext cx="238016" cy="26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223404" y="3846725"/>
            <a:ext cx="171371" cy="24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511008" y="4284948"/>
            <a:ext cx="238016" cy="26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5453553" y="4284948"/>
            <a:ext cx="238016" cy="26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6424661" y="4294474"/>
            <a:ext cx="228495" cy="25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7357685" y="4294474"/>
            <a:ext cx="247537" cy="24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9233256" y="4294474"/>
            <a:ext cx="228495" cy="24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33405"/>
            <a:ext cx="11520000" cy="2608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21520" y="2161621"/>
            <a:ext cx="266578" cy="218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15867" y="2161621"/>
            <a:ext cx="266578" cy="218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48429" y="2161621"/>
            <a:ext cx="266578" cy="218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80991" y="2161621"/>
            <a:ext cx="266579" cy="218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616727" y="2961390"/>
            <a:ext cx="247537" cy="285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73719" y="2923306"/>
            <a:ext cx="1199603" cy="352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596694" y="2961390"/>
            <a:ext cx="428429" cy="285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738842" y="2961390"/>
            <a:ext cx="428429" cy="285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604892" y="2961390"/>
            <a:ext cx="247537" cy="27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614082" y="2923306"/>
            <a:ext cx="1932694" cy="352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50880"/>
            <a:ext cx="11520000" cy="3002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958148" y="3109501"/>
            <a:ext cx="238016" cy="266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75801" y="3109501"/>
            <a:ext cx="161852" cy="266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02280" y="3671810"/>
            <a:ext cx="238016" cy="266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2024-08-11T17:51:55Z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