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92" b="17416"/>
          <a:stretch>
            <a:fillRect/>
          </a:stretch>
        </p:blipFill>
        <p:spPr>
          <a:xfrm>
            <a:off x="4172795" y="3428955"/>
            <a:ext cx="3802567" cy="731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>
            <a:fillRect/>
          </a:stretch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64066" y="2208343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0413" y="2217871"/>
            <a:ext cx="238016" cy="26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94909" y="2208343"/>
            <a:ext cx="39986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44958" y="2799051"/>
            <a:ext cx="247537" cy="26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29520" y="2808578"/>
            <a:ext cx="228495" cy="25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94909" y="2799051"/>
            <a:ext cx="399867" cy="26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92628" y="3380231"/>
            <a:ext cx="39986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10413" y="3380231"/>
            <a:ext cx="238016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75867" y="3389758"/>
            <a:ext cx="238016" cy="26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8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16727" y="1570884"/>
            <a:ext cx="247537" cy="28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9983" y="1570884"/>
            <a:ext cx="247537" cy="28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09421" y="1570884"/>
            <a:ext cx="257057" cy="28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16727" y="2409922"/>
            <a:ext cx="257057" cy="28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29983" y="2409922"/>
            <a:ext cx="257057" cy="286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99900" y="2419456"/>
            <a:ext cx="25705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91966" y="3086873"/>
            <a:ext cx="3665454" cy="362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15669" y="4021256"/>
            <a:ext cx="228495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338975" y="4021256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852760" y="4021256"/>
            <a:ext cx="228496" cy="25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76066" y="4021256"/>
            <a:ext cx="228495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08892" y="4021256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3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1520" y="3752689"/>
            <a:ext cx="257057" cy="2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97487" y="3800339"/>
            <a:ext cx="266578" cy="20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5851" y="3657600"/>
            <a:ext cx="314182" cy="394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4082" y="3752689"/>
            <a:ext cx="428429" cy="2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95834" y="3752689"/>
            <a:ext cx="428429" cy="285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7487" y="3886110"/>
            <a:ext cx="266578" cy="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66328" y="3657600"/>
            <a:ext cx="233704" cy="380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89910" y="3657600"/>
            <a:ext cx="257394" cy="380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7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681057" y="2304284"/>
            <a:ext cx="247537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35173" y="3152526"/>
            <a:ext cx="24753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87173" y="3152526"/>
            <a:ext cx="23801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52760" y="3152526"/>
            <a:ext cx="24753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92495" y="3981707"/>
            <a:ext cx="180892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619" y="3981707"/>
            <a:ext cx="171371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