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81" b="26656"/>
          <a:stretch>
            <a:fillRect/>
          </a:stretch>
        </p:blipFill>
        <p:spPr>
          <a:xfrm>
            <a:off x="4181373" y="3330209"/>
            <a:ext cx="3884454" cy="649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44" b="19907"/>
          <a:stretch>
            <a:fillRect/>
          </a:stretch>
        </p:blipFill>
        <p:spPr>
          <a:xfrm>
            <a:off x="3048609" y="2343922"/>
            <a:ext cx="6054448" cy="772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29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434181" y="2703165"/>
            <a:ext cx="238016" cy="266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42644" y="2703165"/>
            <a:ext cx="238016" cy="266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424661" y="3617571"/>
            <a:ext cx="257057" cy="266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861619" y="3617571"/>
            <a:ext cx="238016" cy="266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51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338975" y="1751713"/>
            <a:ext cx="238016" cy="257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280859" y="1751713"/>
            <a:ext cx="238016" cy="266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15537" y="2638215"/>
            <a:ext cx="238016" cy="276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14677" y="2638215"/>
            <a:ext cx="238016" cy="276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967338" y="3534250"/>
            <a:ext cx="238016" cy="276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013950" y="3534250"/>
            <a:ext cx="238016" cy="276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76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7814677" y="3468941"/>
            <a:ext cx="409388" cy="343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10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843239" y="3912816"/>
            <a:ext cx="409388" cy="342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5</cp:revision>
  <dcterms:created xsi:type="dcterms:W3CDTF">2023-07-20T00:26:00Z</dcterms:created>
  <dcterms:modified xsi:type="dcterms:W3CDTF">2024-08-11T17:50:16Z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