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75" b="15843"/>
          <a:stretch>
            <a:fillRect/>
          </a:stretch>
        </p:blipFill>
        <p:spPr>
          <a:xfrm>
            <a:off x="4413385" y="3608167"/>
            <a:ext cx="3297600" cy="7318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44" b="19907"/>
          <a:stretch>
            <a:fillRect/>
          </a:stretch>
        </p:blipFill>
        <p:spPr>
          <a:xfrm>
            <a:off x="3048609" y="2584587"/>
            <a:ext cx="6054448" cy="772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017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3482776" y="4132956"/>
            <a:ext cx="418909" cy="3334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206016" y="4152012"/>
            <a:ext cx="418909" cy="3334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823537" y="4132956"/>
            <a:ext cx="418909" cy="342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76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930578" y="2864833"/>
            <a:ext cx="238016" cy="266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330446" y="3541043"/>
            <a:ext cx="247537" cy="266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091438" y="3541043"/>
            <a:ext cx="161851" cy="266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281190" y="3541043"/>
            <a:ext cx="247537" cy="266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673190" y="4274398"/>
            <a:ext cx="399867" cy="333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805487" y="4274398"/>
            <a:ext cx="409388" cy="333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同心圆 1"/>
          <p:cNvSpPr/>
          <p:nvPr/>
        </p:nvSpPr>
        <p:spPr>
          <a:xfrm>
            <a:off x="3341370" y="1591310"/>
            <a:ext cx="1021080" cy="887730"/>
          </a:xfrm>
          <a:prstGeom prst="donut">
            <a:avLst>
              <a:gd name="adj" fmla="val 1115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同心圆 3"/>
          <p:cNvSpPr/>
          <p:nvPr/>
        </p:nvSpPr>
        <p:spPr>
          <a:xfrm>
            <a:off x="8281035" y="1591310"/>
            <a:ext cx="1031240" cy="887730"/>
          </a:xfrm>
          <a:prstGeom prst="donut">
            <a:avLst>
              <a:gd name="adj" fmla="val 1115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2" grpId="0" bldLvl="0" animBg="1"/>
      <p:bldP spid="2" grpId="1" animBg="1"/>
      <p:bldP spid="4" grpId="0" bldLvl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423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5320264" y="2791746"/>
            <a:ext cx="238016" cy="276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967338" y="2791746"/>
            <a:ext cx="238016" cy="276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614413" y="2791746"/>
            <a:ext cx="257057" cy="267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290049" y="2801283"/>
            <a:ext cx="161851" cy="2574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752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2" name="同心圆 1"/>
          <p:cNvSpPr/>
          <p:nvPr/>
        </p:nvSpPr>
        <p:spPr>
          <a:xfrm>
            <a:off x="10203815" y="2432685"/>
            <a:ext cx="638175" cy="641985"/>
          </a:xfrm>
          <a:prstGeom prst="donut">
            <a:avLst>
              <a:gd name="adj" fmla="val 1115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同心圆 3"/>
          <p:cNvSpPr/>
          <p:nvPr/>
        </p:nvSpPr>
        <p:spPr>
          <a:xfrm>
            <a:off x="9511030" y="3602990"/>
            <a:ext cx="840105" cy="641350"/>
          </a:xfrm>
          <a:prstGeom prst="donut">
            <a:avLst>
              <a:gd name="adj" fmla="val 1115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4" grpId="0" bldLvl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mYxYTgyZjg4ODdlMmNkYWEzMjEzOTkxYmMyMzExNm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雪之天使</cp:lastModifiedBy>
  <cp:revision>5</cp:revision>
  <dcterms:created xsi:type="dcterms:W3CDTF">2023-07-20T00:26:00Z</dcterms:created>
  <dcterms:modified xsi:type="dcterms:W3CDTF">2024-08-11T17:49:58Z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2052-12.1.0.17147</vt:lpwstr>
  </property>
</Properties>
</file>