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0" b="26151"/>
          <a:stretch>
            <a:fillRect/>
          </a:stretch>
        </p:blipFill>
        <p:spPr>
          <a:xfrm>
            <a:off x="4044895" y="3608168"/>
            <a:ext cx="4143761" cy="66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4" b="19907"/>
          <a:stretch>
            <a:fillRect/>
          </a:stretch>
        </p:blipFill>
        <p:spPr>
          <a:xfrm>
            <a:off x="3048609" y="2584587"/>
            <a:ext cx="6054448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0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同心圆 1"/>
          <p:cNvSpPr/>
          <p:nvPr/>
        </p:nvSpPr>
        <p:spPr>
          <a:xfrm>
            <a:off x="3766185" y="2332355"/>
            <a:ext cx="930275" cy="87630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7879080" y="2343785"/>
            <a:ext cx="1659890" cy="875665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3676015" y="3395980"/>
            <a:ext cx="1111250" cy="85344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3462655" y="4523740"/>
            <a:ext cx="1513840" cy="742315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8148320" y="4669155"/>
            <a:ext cx="1109980" cy="59690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6013450" y="3429000"/>
            <a:ext cx="851535" cy="82042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 bldLvl="0" animBg="1"/>
      <p:bldP spid="4" grpId="1" animBg="1"/>
      <p:bldP spid="5" grpId="0" bldLvl="0" animBg="1"/>
      <p:bldP spid="5" grpId="1" animBg="1"/>
      <p:bldP spid="8" grpId="0" bldLvl="0" animBg="1"/>
      <p:bldP spid="8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8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71471" y="2993162"/>
            <a:ext cx="409388" cy="333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0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4158743" y="3408755"/>
            <a:ext cx="409388" cy="342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7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40694" y="3942144"/>
            <a:ext cx="247537" cy="27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11206" y="3942144"/>
            <a:ext cx="266578" cy="27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34115" y="3942144"/>
            <a:ext cx="247537" cy="27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57024" y="3942144"/>
            <a:ext cx="247537" cy="27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