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44" b="19907"/>
          <a:stretch>
            <a:fillRect/>
          </a:stretch>
        </p:blipFill>
        <p:spPr>
          <a:xfrm>
            <a:off x="3048609" y="2584587"/>
            <a:ext cx="6054448" cy="772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0" r="66992" b="43742"/>
          <a:stretch>
            <a:fillRect/>
          </a:stretch>
        </p:blipFill>
        <p:spPr>
          <a:xfrm>
            <a:off x="4174549" y="3616658"/>
            <a:ext cx="3802567" cy="627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272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26447" y="2906973"/>
            <a:ext cx="3600144" cy="9335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40662" y="2811439"/>
            <a:ext cx="2082968" cy="1029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77363" y="3098041"/>
            <a:ext cx="2234124" cy="873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60330" y="2994318"/>
            <a:ext cx="2443961" cy="8734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8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463404" y="2762815"/>
            <a:ext cx="409388" cy="333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4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同心圆 1"/>
          <p:cNvSpPr/>
          <p:nvPr/>
        </p:nvSpPr>
        <p:spPr>
          <a:xfrm>
            <a:off x="7192645" y="1197610"/>
            <a:ext cx="942975" cy="742315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同心圆 3"/>
          <p:cNvSpPr/>
          <p:nvPr/>
        </p:nvSpPr>
        <p:spPr>
          <a:xfrm>
            <a:off x="1499870" y="1972945"/>
            <a:ext cx="1200150" cy="946150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同心圆 7"/>
          <p:cNvSpPr/>
          <p:nvPr/>
        </p:nvSpPr>
        <p:spPr>
          <a:xfrm>
            <a:off x="1510665" y="2918460"/>
            <a:ext cx="1098550" cy="1036320"/>
          </a:xfrm>
          <a:prstGeom prst="donut">
            <a:avLst>
              <a:gd name="adj" fmla="val 1115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4" grpId="0" bldLvl="0" animBg="1"/>
      <p:bldP spid="4" grpId="1" animBg="1"/>
      <p:bldP spid="8" grpId="0" bldLvl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3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824859" y="2324093"/>
            <a:ext cx="247537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490314" y="2324093"/>
            <a:ext cx="238015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824859" y="3420553"/>
            <a:ext cx="247537" cy="266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509355" y="3430088"/>
            <a:ext cx="161852" cy="2574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mYxYTgyZjg4ODdlMmNkYWEzMjEzOTkxYmMyMzExNm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雪之天使</cp:lastModifiedBy>
  <cp:revision>6</cp:revision>
  <dcterms:created xsi:type="dcterms:W3CDTF">2023-07-20T00:26:00Z</dcterms:created>
  <dcterms:modified xsi:type="dcterms:W3CDTF">2024-08-11T17:45:37Z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2052-12.1.0.17147</vt:lpwstr>
  </property>
</Properties>
</file>