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9" r:id="rId4"/>
    <p:sldId id="263" r:id="rId5"/>
    <p:sldId id="262" r:id="rId6"/>
    <p:sldId id="261" r:id="rId7"/>
    <p:sldId id="260" r:id="rId8"/>
    <p:sldId id="258" r:id="rId9"/>
  </p:sldIdLst>
  <p:sldSz cx="12192000" cy="6858000"/>
  <p:notesSz cx="6858000" cy="9144000"/>
  <p:custDataLst>
    <p:tags r:id="rId1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0" d="100"/>
          <a:sy n="70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gs" Target="tags/tag3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 rotWithShape="1"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992" b="21259"/>
          <a:stretch>
            <a:fillRect/>
          </a:stretch>
        </p:blipFill>
        <p:spPr>
          <a:xfrm>
            <a:off x="4195021" y="3429287"/>
            <a:ext cx="3802567" cy="77276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444" b="19907"/>
          <a:stretch>
            <a:fillRect/>
          </a:stretch>
        </p:blipFill>
        <p:spPr>
          <a:xfrm>
            <a:off x="3048609" y="2438537"/>
            <a:ext cx="6054448" cy="77276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22786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6872132" y="2892910"/>
            <a:ext cx="257057" cy="26662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9357024" y="2892910"/>
            <a:ext cx="238016" cy="26662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6805487" y="3759431"/>
            <a:ext cx="228495" cy="26662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9033322" y="3759431"/>
            <a:ext cx="238016" cy="26662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43695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7110148" y="3195485"/>
            <a:ext cx="409388" cy="3436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52186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0" name="矩形 9"/>
          <p:cNvSpPr/>
          <p:nvPr/>
        </p:nvSpPr>
        <p:spPr bwMode="white">
          <a:xfrm>
            <a:off x="1351128" y="2487377"/>
            <a:ext cx="8147714" cy="140235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9103056" y="2388359"/>
            <a:ext cx="1782427" cy="162408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68540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/>
          <p:cNvSpPr/>
          <p:nvPr/>
        </p:nvSpPr>
        <p:spPr bwMode="white">
          <a:xfrm>
            <a:off x="3539900" y="2893121"/>
            <a:ext cx="228495" cy="25712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7881322" y="2893121"/>
            <a:ext cx="238016" cy="25712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COMMONDATA" val="eyJoZGlkIjoiM2VjNDQ0NWZiZTVmYTE2MzFlMjYzYTVlOGE4MGMyNmMifQ=="/>
  <p:tag name="commondata" val="eyJoZGlkIjoiNmYxYTgyZjg4ODdlMmNkYWEzMjEzOTkxYmMyMzExNmUifQ==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4" baseType="lpstr">
      <vt:lpstr>Arial</vt:lpstr>
      <vt:lpstr>宋体</vt:lpstr>
      <vt:lpstr>Wingdings</vt:lpstr>
      <vt:lpstr>微软雅黑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雪之天使</cp:lastModifiedBy>
  <cp:revision>5</cp:revision>
  <dcterms:created xsi:type="dcterms:W3CDTF">2023-07-20T00:26:00Z</dcterms:created>
  <dcterms:modified xsi:type="dcterms:W3CDTF">2024-08-11T17:50:32Z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2052-12.1.0.17147</vt:lpwstr>
  </property>
</Properties>
</file>