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D3C94C-DA04-E14A-4F77-9C0332EF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3" b="31538"/>
          <a:stretch/>
        </p:blipFill>
        <p:spPr>
          <a:xfrm>
            <a:off x="2065970" y="3662758"/>
            <a:ext cx="8006078" cy="59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72B9B54-79A8-10E0-9A27-DBCBD197D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7" b="29783"/>
          <a:stretch/>
        </p:blipFill>
        <p:spPr>
          <a:xfrm>
            <a:off x="2994017" y="2598232"/>
            <a:ext cx="6259164" cy="7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C3D825-EE18-3818-382E-83971359B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8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F61A61-CB27-675E-08C7-0C1CB902EBD9}"/>
              </a:ext>
            </a:extLst>
          </p:cNvPr>
          <p:cNvSpPr/>
          <p:nvPr/>
        </p:nvSpPr>
        <p:spPr bwMode="white">
          <a:xfrm>
            <a:off x="1921388" y="2543424"/>
            <a:ext cx="238016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AB5711-63E2-326D-2340-253612F52F86}"/>
              </a:ext>
            </a:extLst>
          </p:cNvPr>
          <p:cNvSpPr/>
          <p:nvPr/>
        </p:nvSpPr>
        <p:spPr bwMode="white">
          <a:xfrm>
            <a:off x="4663338" y="2543424"/>
            <a:ext cx="238016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822161-F501-5F45-C442-DAE27209DE5F}"/>
              </a:ext>
            </a:extLst>
          </p:cNvPr>
          <p:cNvSpPr/>
          <p:nvPr/>
        </p:nvSpPr>
        <p:spPr bwMode="white">
          <a:xfrm>
            <a:off x="7433851" y="2543424"/>
            <a:ext cx="161851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1678BF-D5E3-3EA8-98EE-7537489AA892}"/>
              </a:ext>
            </a:extLst>
          </p:cNvPr>
          <p:cNvSpPr/>
          <p:nvPr/>
        </p:nvSpPr>
        <p:spPr bwMode="white">
          <a:xfrm>
            <a:off x="10156760" y="2543424"/>
            <a:ext cx="238016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9DD6D90-2D2A-F4E0-F9FA-56350DB816C2}"/>
              </a:ext>
            </a:extLst>
          </p:cNvPr>
          <p:cNvSpPr/>
          <p:nvPr/>
        </p:nvSpPr>
        <p:spPr bwMode="white">
          <a:xfrm>
            <a:off x="1911867" y="3268053"/>
            <a:ext cx="247537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C7CDF2C-B916-1F3C-74D4-C46510CE2355}"/>
              </a:ext>
            </a:extLst>
          </p:cNvPr>
          <p:cNvSpPr/>
          <p:nvPr/>
        </p:nvSpPr>
        <p:spPr bwMode="white">
          <a:xfrm>
            <a:off x="4663338" y="3268053"/>
            <a:ext cx="238016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6EF5687-B32A-0FE2-9CF1-D9D885B43FFE}"/>
              </a:ext>
            </a:extLst>
          </p:cNvPr>
          <p:cNvSpPr/>
          <p:nvPr/>
        </p:nvSpPr>
        <p:spPr bwMode="white">
          <a:xfrm>
            <a:off x="7405289" y="3268053"/>
            <a:ext cx="247537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7EEF4F9-206C-C0EF-78DF-B366A1C71178}"/>
              </a:ext>
            </a:extLst>
          </p:cNvPr>
          <p:cNvSpPr/>
          <p:nvPr/>
        </p:nvSpPr>
        <p:spPr bwMode="white">
          <a:xfrm>
            <a:off x="10156760" y="3268053"/>
            <a:ext cx="238016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177C2BF-73CB-883C-FACD-FE395B802842}"/>
              </a:ext>
            </a:extLst>
          </p:cNvPr>
          <p:cNvSpPr/>
          <p:nvPr/>
        </p:nvSpPr>
        <p:spPr bwMode="white">
          <a:xfrm>
            <a:off x="1921388" y="3992683"/>
            <a:ext cx="238016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28E53BF-5018-E368-F438-D672F54B0674}"/>
              </a:ext>
            </a:extLst>
          </p:cNvPr>
          <p:cNvSpPr/>
          <p:nvPr/>
        </p:nvSpPr>
        <p:spPr bwMode="white">
          <a:xfrm>
            <a:off x="4663338" y="3992683"/>
            <a:ext cx="238016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D553384-91F8-92B2-7AB5-2C9FF84206B4}"/>
              </a:ext>
            </a:extLst>
          </p:cNvPr>
          <p:cNvSpPr/>
          <p:nvPr/>
        </p:nvSpPr>
        <p:spPr bwMode="white">
          <a:xfrm>
            <a:off x="7414809" y="3992683"/>
            <a:ext cx="238015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A3877AD-3574-3EAF-E177-338F5E866634}"/>
              </a:ext>
            </a:extLst>
          </p:cNvPr>
          <p:cNvSpPr/>
          <p:nvPr/>
        </p:nvSpPr>
        <p:spPr bwMode="white">
          <a:xfrm>
            <a:off x="10156760" y="3992683"/>
            <a:ext cx="238016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1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BDCACC-312D-655F-53BA-A485A8810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3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9A9B0C2-76E2-B157-1757-070844CDECE3}"/>
              </a:ext>
            </a:extLst>
          </p:cNvPr>
          <p:cNvSpPr/>
          <p:nvPr/>
        </p:nvSpPr>
        <p:spPr bwMode="white">
          <a:xfrm>
            <a:off x="1419367" y="2251882"/>
            <a:ext cx="9608024" cy="10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9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0576CD-E095-C7FB-AC21-E8627B80A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8EA48A-BB89-BE87-D90D-9D6A4460BDF6}"/>
              </a:ext>
            </a:extLst>
          </p:cNvPr>
          <p:cNvSpPr/>
          <p:nvPr/>
        </p:nvSpPr>
        <p:spPr bwMode="white">
          <a:xfrm>
            <a:off x="3282842" y="1781526"/>
            <a:ext cx="257057" cy="29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A42295-71B5-AE29-3C84-71EEB9820043}"/>
              </a:ext>
            </a:extLst>
          </p:cNvPr>
          <p:cNvSpPr/>
          <p:nvPr/>
        </p:nvSpPr>
        <p:spPr bwMode="white">
          <a:xfrm>
            <a:off x="4330115" y="1791066"/>
            <a:ext cx="266578" cy="27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433460-0286-8A44-11A6-3987442A6949}"/>
              </a:ext>
            </a:extLst>
          </p:cNvPr>
          <p:cNvSpPr/>
          <p:nvPr/>
        </p:nvSpPr>
        <p:spPr bwMode="white">
          <a:xfrm>
            <a:off x="5377388" y="1791066"/>
            <a:ext cx="247537" cy="27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C8BE71-AEC6-95A6-34AA-D7C7A5BED591}"/>
              </a:ext>
            </a:extLst>
          </p:cNvPr>
          <p:cNvSpPr/>
          <p:nvPr/>
        </p:nvSpPr>
        <p:spPr bwMode="white">
          <a:xfrm>
            <a:off x="9099966" y="1781526"/>
            <a:ext cx="247537" cy="29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F6EDF2-478B-DFA1-68F0-B9531D682949}"/>
              </a:ext>
            </a:extLst>
          </p:cNvPr>
          <p:cNvSpPr/>
          <p:nvPr/>
        </p:nvSpPr>
        <p:spPr bwMode="white">
          <a:xfrm>
            <a:off x="10147239" y="1781526"/>
            <a:ext cx="238015" cy="28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24BE0FA-46AE-3DCB-5DCC-E2EDC62AD368}"/>
              </a:ext>
            </a:extLst>
          </p:cNvPr>
          <p:cNvSpPr/>
          <p:nvPr/>
        </p:nvSpPr>
        <p:spPr bwMode="white">
          <a:xfrm>
            <a:off x="11194512" y="1791066"/>
            <a:ext cx="266578" cy="27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DDA21DB-1F66-BFC6-3B64-D68B498E6106}"/>
              </a:ext>
            </a:extLst>
          </p:cNvPr>
          <p:cNvSpPr/>
          <p:nvPr/>
        </p:nvSpPr>
        <p:spPr bwMode="white">
          <a:xfrm>
            <a:off x="3282842" y="2792813"/>
            <a:ext cx="266578" cy="28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BCF86FF-4A4C-76D9-4F71-72D760596AE5}"/>
              </a:ext>
            </a:extLst>
          </p:cNvPr>
          <p:cNvSpPr/>
          <p:nvPr/>
        </p:nvSpPr>
        <p:spPr bwMode="white">
          <a:xfrm>
            <a:off x="4330115" y="2792813"/>
            <a:ext cx="257057" cy="28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5A66B7-C1DC-5770-DF4F-FC800AE8D250}"/>
              </a:ext>
            </a:extLst>
          </p:cNvPr>
          <p:cNvSpPr/>
          <p:nvPr/>
        </p:nvSpPr>
        <p:spPr bwMode="white">
          <a:xfrm>
            <a:off x="5377388" y="2792813"/>
            <a:ext cx="247537" cy="28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78723B9-FF58-E7A8-4B80-F6A7066156CD}"/>
              </a:ext>
            </a:extLst>
          </p:cNvPr>
          <p:cNvSpPr/>
          <p:nvPr/>
        </p:nvSpPr>
        <p:spPr bwMode="white">
          <a:xfrm>
            <a:off x="9099966" y="2792813"/>
            <a:ext cx="247537" cy="28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C858299-7090-CBC8-A8DE-F8E794A0B184}"/>
              </a:ext>
            </a:extLst>
          </p:cNvPr>
          <p:cNvSpPr/>
          <p:nvPr/>
        </p:nvSpPr>
        <p:spPr bwMode="white">
          <a:xfrm>
            <a:off x="10137719" y="2792813"/>
            <a:ext cx="266578" cy="28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B2276F5-133D-CC42-C60C-9CA537855AE7}"/>
              </a:ext>
            </a:extLst>
          </p:cNvPr>
          <p:cNvSpPr/>
          <p:nvPr/>
        </p:nvSpPr>
        <p:spPr bwMode="white">
          <a:xfrm>
            <a:off x="11204033" y="2792813"/>
            <a:ext cx="238016" cy="28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5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83F7E1-BF7A-F493-D878-517CA51A7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2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812ABB-1074-196C-C9F9-508B2F82EECB}"/>
              </a:ext>
            </a:extLst>
          </p:cNvPr>
          <p:cNvSpPr/>
          <p:nvPr/>
        </p:nvSpPr>
        <p:spPr bwMode="white">
          <a:xfrm>
            <a:off x="1531041" y="4412414"/>
            <a:ext cx="247537" cy="286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86C772-A61E-B916-FF8A-60851CFC3009}"/>
              </a:ext>
            </a:extLst>
          </p:cNvPr>
          <p:cNvSpPr/>
          <p:nvPr/>
        </p:nvSpPr>
        <p:spPr bwMode="white">
          <a:xfrm>
            <a:off x="2197487" y="4460089"/>
            <a:ext cx="266578" cy="20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70BB67-14E8-4400-406C-C5217FF462CF}"/>
              </a:ext>
            </a:extLst>
          </p:cNvPr>
          <p:cNvSpPr/>
          <p:nvPr/>
        </p:nvSpPr>
        <p:spPr bwMode="white">
          <a:xfrm>
            <a:off x="2892495" y="4412414"/>
            <a:ext cx="257057" cy="286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DC9929-151D-BA49-4FED-61D6671A2AEB}"/>
              </a:ext>
            </a:extLst>
          </p:cNvPr>
          <p:cNvSpPr/>
          <p:nvPr/>
        </p:nvSpPr>
        <p:spPr bwMode="white">
          <a:xfrm>
            <a:off x="3939768" y="4412414"/>
            <a:ext cx="247537" cy="286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8C5E0B-A626-8EA8-0489-59C976BA4665}"/>
              </a:ext>
            </a:extLst>
          </p:cNvPr>
          <p:cNvSpPr/>
          <p:nvPr/>
        </p:nvSpPr>
        <p:spPr bwMode="white">
          <a:xfrm>
            <a:off x="7195834" y="4412414"/>
            <a:ext cx="257057" cy="286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A105FFB-83EF-8656-6FBC-3A35E361E35A}"/>
              </a:ext>
            </a:extLst>
          </p:cNvPr>
          <p:cNvSpPr/>
          <p:nvPr/>
        </p:nvSpPr>
        <p:spPr bwMode="white">
          <a:xfrm>
            <a:off x="7871801" y="4545905"/>
            <a:ext cx="266578" cy="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2E5C007-EDF6-BBD6-53FB-45AE14E68627}"/>
              </a:ext>
            </a:extLst>
          </p:cNvPr>
          <p:cNvSpPr/>
          <p:nvPr/>
        </p:nvSpPr>
        <p:spPr bwMode="white">
          <a:xfrm>
            <a:off x="8566809" y="4412414"/>
            <a:ext cx="238016" cy="286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35E3F2F-63EA-E838-F49B-3ABE62648BA1}"/>
              </a:ext>
            </a:extLst>
          </p:cNvPr>
          <p:cNvSpPr/>
          <p:nvPr/>
        </p:nvSpPr>
        <p:spPr bwMode="white">
          <a:xfrm>
            <a:off x="9614082" y="4412414"/>
            <a:ext cx="247537" cy="286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08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2024-08-11T06:07:09Z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