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3" b="22120"/>
          <a:stretch>
            <a:fillRect/>
          </a:stretch>
        </p:blipFill>
        <p:spPr>
          <a:xfrm>
            <a:off x="4235964" y="3621815"/>
            <a:ext cx="3734328" cy="677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7" b="29783"/>
          <a:stretch>
            <a:fillRect/>
          </a:stretch>
        </p:blipFill>
        <p:spPr>
          <a:xfrm>
            <a:off x="2994017" y="2598232"/>
            <a:ext cx="6259164" cy="71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6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11867" y="2485654"/>
            <a:ext cx="238016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63338" y="2485654"/>
            <a:ext cx="238016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05289" y="2485654"/>
            <a:ext cx="247537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56760" y="2485654"/>
            <a:ext cx="238016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11867" y="3162433"/>
            <a:ext cx="257057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63338" y="3162433"/>
            <a:ext cx="228495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05289" y="3162433"/>
            <a:ext cx="247537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56760" y="3162433"/>
            <a:ext cx="238016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21388" y="3839211"/>
            <a:ext cx="238016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663338" y="3839211"/>
            <a:ext cx="228495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405289" y="3839211"/>
            <a:ext cx="257057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156760" y="3839211"/>
            <a:ext cx="238016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3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83305" y="1778887"/>
            <a:ext cx="266578" cy="219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34776" y="1778887"/>
            <a:ext cx="257057" cy="219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76727" y="1778887"/>
            <a:ext cx="266579" cy="219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28199" y="1778888"/>
            <a:ext cx="257055" cy="237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83305" y="2750206"/>
            <a:ext cx="266578" cy="20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25256" y="2788297"/>
            <a:ext cx="266577" cy="171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376727" y="2750206"/>
            <a:ext cx="266579" cy="20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118677" y="2750206"/>
            <a:ext cx="266578" cy="20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4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97157" y="2922427"/>
            <a:ext cx="238016" cy="257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78710" y="3598756"/>
            <a:ext cx="228495" cy="257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01553" y="3598756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62611" y="3598756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23669" y="3598756"/>
            <a:ext cx="247537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68925" y="4417970"/>
            <a:ext cx="247537" cy="27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44892" y="4465599"/>
            <a:ext cx="266578" cy="209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530380" y="4417970"/>
            <a:ext cx="247537" cy="27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577652" y="4417970"/>
            <a:ext cx="257057" cy="285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62347" y="4417970"/>
            <a:ext cx="247537" cy="285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28793" y="4541805"/>
            <a:ext cx="266578" cy="5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023801" y="4417970"/>
            <a:ext cx="257057" cy="285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080595" y="4417970"/>
            <a:ext cx="247537" cy="285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4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550035" y="3130550"/>
            <a:ext cx="1926590" cy="11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