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AA0CD4-4DC6-52D4-826C-E498104EA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38" b="26466"/>
          <a:stretch/>
        </p:blipFill>
        <p:spPr>
          <a:xfrm>
            <a:off x="4427032" y="3662758"/>
            <a:ext cx="3324896" cy="60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2B9B54-79A8-10E0-9A27-DBCBD197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/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D3D315-C7CA-D872-9524-B11B5A4CA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449F2C-A9B4-A2BC-9F26-467AF548DF02}"/>
              </a:ext>
            </a:extLst>
          </p:cNvPr>
          <p:cNvSpPr/>
          <p:nvPr/>
        </p:nvSpPr>
        <p:spPr bwMode="white">
          <a:xfrm>
            <a:off x="2721123" y="2523334"/>
            <a:ext cx="247537" cy="285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49E0DA-FB73-4525-AC37-88BB333A573F}"/>
              </a:ext>
            </a:extLst>
          </p:cNvPr>
          <p:cNvSpPr/>
          <p:nvPr/>
        </p:nvSpPr>
        <p:spPr bwMode="white">
          <a:xfrm>
            <a:off x="6329454" y="2523334"/>
            <a:ext cx="247537" cy="285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418F43-FE3E-7D43-FCC9-4811B7D79445}"/>
              </a:ext>
            </a:extLst>
          </p:cNvPr>
          <p:cNvSpPr/>
          <p:nvPr/>
        </p:nvSpPr>
        <p:spPr bwMode="white">
          <a:xfrm>
            <a:off x="9947305" y="2523334"/>
            <a:ext cx="238016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84FEF3-9331-1C79-1F4E-9571DD393E6A}"/>
              </a:ext>
            </a:extLst>
          </p:cNvPr>
          <p:cNvSpPr/>
          <p:nvPr/>
        </p:nvSpPr>
        <p:spPr bwMode="white">
          <a:xfrm>
            <a:off x="2711603" y="3447755"/>
            <a:ext cx="247537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80C272-E221-09F8-5D41-435F22175426}"/>
              </a:ext>
            </a:extLst>
          </p:cNvPr>
          <p:cNvSpPr/>
          <p:nvPr/>
        </p:nvSpPr>
        <p:spPr bwMode="white">
          <a:xfrm>
            <a:off x="6329454" y="3438225"/>
            <a:ext cx="247537" cy="295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9AEB3D-0451-A883-C561-8EB450470D95}"/>
              </a:ext>
            </a:extLst>
          </p:cNvPr>
          <p:cNvSpPr/>
          <p:nvPr/>
        </p:nvSpPr>
        <p:spPr bwMode="white">
          <a:xfrm>
            <a:off x="9937785" y="3438225"/>
            <a:ext cx="247537" cy="295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69DAFD-7C16-4BAE-CA0B-83741593B168}"/>
              </a:ext>
            </a:extLst>
          </p:cNvPr>
          <p:cNvSpPr/>
          <p:nvPr/>
        </p:nvSpPr>
        <p:spPr bwMode="white">
          <a:xfrm>
            <a:off x="2721123" y="4362646"/>
            <a:ext cx="238016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37BBBF-9192-A788-E3C6-A4AA8C9A6070}"/>
              </a:ext>
            </a:extLst>
          </p:cNvPr>
          <p:cNvSpPr/>
          <p:nvPr/>
        </p:nvSpPr>
        <p:spPr bwMode="white">
          <a:xfrm>
            <a:off x="6358016" y="4362646"/>
            <a:ext cx="171372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F20D02-6E8B-5350-C8F7-9334F098F8D5}"/>
              </a:ext>
            </a:extLst>
          </p:cNvPr>
          <p:cNvSpPr/>
          <p:nvPr/>
        </p:nvSpPr>
        <p:spPr bwMode="white">
          <a:xfrm>
            <a:off x="9937785" y="4362646"/>
            <a:ext cx="266578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3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BE4711-48B3-57EA-F405-263615F87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2495550" y="1762125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4080964" y="1762124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5666378" y="1762123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7187775" y="1762122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8773189" y="1762122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10375883" y="1739732"/>
            <a:ext cx="351258" cy="378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2497822" y="2883517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4083236" y="2883516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5668650" y="2883515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7190047" y="2883514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8775461" y="2883514"/>
            <a:ext cx="406451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FE559D1B-47B0-4779-B093-79D153C25E76}"/>
              </a:ext>
            </a:extLst>
          </p:cNvPr>
          <p:cNvSpPr/>
          <p:nvPr/>
        </p:nvSpPr>
        <p:spPr bwMode="white">
          <a:xfrm>
            <a:off x="10378155" y="2861124"/>
            <a:ext cx="351258" cy="378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8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153BB-0BB5-83D9-F543-567DB9DD0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6B0CB7C-0AFC-547A-3226-D1C5960ABA79}"/>
              </a:ext>
            </a:extLst>
          </p:cNvPr>
          <p:cNvSpPr/>
          <p:nvPr/>
        </p:nvSpPr>
        <p:spPr bwMode="white">
          <a:xfrm>
            <a:off x="1521520" y="3594918"/>
            <a:ext cx="247537" cy="27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1168773-52CA-7111-0043-4ADD03FE15A7}"/>
              </a:ext>
            </a:extLst>
          </p:cNvPr>
          <p:cNvSpPr/>
          <p:nvPr/>
        </p:nvSpPr>
        <p:spPr bwMode="white">
          <a:xfrm>
            <a:off x="2606876" y="3594918"/>
            <a:ext cx="171371" cy="27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C265BD1-80F3-DD23-1C52-9381BB572B3F}"/>
              </a:ext>
            </a:extLst>
          </p:cNvPr>
          <p:cNvSpPr/>
          <p:nvPr/>
        </p:nvSpPr>
        <p:spPr bwMode="white">
          <a:xfrm>
            <a:off x="3625586" y="3585376"/>
            <a:ext cx="247537" cy="28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5CF5F29-96B4-7C4D-3AB5-BBC62A68A35E}"/>
              </a:ext>
            </a:extLst>
          </p:cNvPr>
          <p:cNvSpPr/>
          <p:nvPr/>
        </p:nvSpPr>
        <p:spPr bwMode="white">
          <a:xfrm>
            <a:off x="4672859" y="3594918"/>
            <a:ext cx="266578" cy="27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4652B58-81B3-839F-8C4E-6610820CBF8E}"/>
              </a:ext>
            </a:extLst>
          </p:cNvPr>
          <p:cNvSpPr/>
          <p:nvPr/>
        </p:nvSpPr>
        <p:spPr bwMode="white">
          <a:xfrm>
            <a:off x="6910214" y="3556748"/>
            <a:ext cx="257057" cy="28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C7F44C6-DC7E-036B-8942-9930A6C67A40}"/>
              </a:ext>
            </a:extLst>
          </p:cNvPr>
          <p:cNvSpPr/>
          <p:nvPr/>
        </p:nvSpPr>
        <p:spPr bwMode="white">
          <a:xfrm>
            <a:off x="7957487" y="3566291"/>
            <a:ext cx="266578" cy="27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45BEC51-CA3A-0E7A-FBCE-3FC7E6A518F9}"/>
              </a:ext>
            </a:extLst>
          </p:cNvPr>
          <p:cNvSpPr/>
          <p:nvPr/>
        </p:nvSpPr>
        <p:spPr bwMode="white">
          <a:xfrm>
            <a:off x="9014280" y="3556748"/>
            <a:ext cx="238016" cy="28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AE493DB-D71C-EA07-F358-5126878B5EBE}"/>
              </a:ext>
            </a:extLst>
          </p:cNvPr>
          <p:cNvSpPr/>
          <p:nvPr/>
        </p:nvSpPr>
        <p:spPr bwMode="white">
          <a:xfrm>
            <a:off x="10061553" y="3566291"/>
            <a:ext cx="247537" cy="27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3B78E8-E428-DC24-205E-7E3EB1BEE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0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7989A5-9F20-4DA0-0B06-FA9CA083FA23}"/>
              </a:ext>
            </a:extLst>
          </p:cNvPr>
          <p:cNvSpPr/>
          <p:nvPr/>
        </p:nvSpPr>
        <p:spPr bwMode="white">
          <a:xfrm>
            <a:off x="2711603" y="3355968"/>
            <a:ext cx="247537" cy="27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24CBB3-93EA-8192-6B43-52D6BFE09BD2}"/>
              </a:ext>
            </a:extLst>
          </p:cNvPr>
          <p:cNvSpPr/>
          <p:nvPr/>
        </p:nvSpPr>
        <p:spPr bwMode="white">
          <a:xfrm>
            <a:off x="3873123" y="3365509"/>
            <a:ext cx="238016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F4C758-4616-A556-4B9E-40C1F0870EF2}"/>
              </a:ext>
            </a:extLst>
          </p:cNvPr>
          <p:cNvSpPr/>
          <p:nvPr/>
        </p:nvSpPr>
        <p:spPr bwMode="white">
          <a:xfrm>
            <a:off x="8538247" y="3365509"/>
            <a:ext cx="257057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AB692C-A90D-4184-BB22-318358905F38}"/>
              </a:ext>
            </a:extLst>
          </p:cNvPr>
          <p:cNvSpPr/>
          <p:nvPr/>
        </p:nvSpPr>
        <p:spPr bwMode="white">
          <a:xfrm>
            <a:off x="9680727" y="3355968"/>
            <a:ext cx="238016" cy="27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E3BB345-3F8A-9B7D-38D1-BA0ED0D1C7AA}"/>
              </a:ext>
            </a:extLst>
          </p:cNvPr>
          <p:cNvSpPr/>
          <p:nvPr/>
        </p:nvSpPr>
        <p:spPr bwMode="white">
          <a:xfrm>
            <a:off x="3273322" y="4224226"/>
            <a:ext cx="266578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AAD792-D003-3CD7-B3C6-8BBCCAEAF9C1}"/>
              </a:ext>
            </a:extLst>
          </p:cNvPr>
          <p:cNvSpPr/>
          <p:nvPr/>
        </p:nvSpPr>
        <p:spPr bwMode="white">
          <a:xfrm>
            <a:off x="9119008" y="4224226"/>
            <a:ext cx="238015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5</cp:revision>
  <dcterms:created xsi:type="dcterms:W3CDTF">2023-07-20T00:26:43Z</dcterms:created>
  <dcterms:modified xsi:type="dcterms:W3CDTF">2024-08-11T05:53:12Z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