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470380-14C8-99F7-F08F-88BDF22078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4" b="24633"/>
          <a:stretch/>
        </p:blipFill>
        <p:spPr>
          <a:xfrm>
            <a:off x="4235964" y="3621815"/>
            <a:ext cx="3734328" cy="677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72B9B54-79A8-10E0-9A27-DBCBD197D2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7" b="29783"/>
          <a:stretch/>
        </p:blipFill>
        <p:spPr>
          <a:xfrm>
            <a:off x="2994017" y="2598232"/>
            <a:ext cx="6259164" cy="71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95F2A4-5668-4BFF-9E54-A492CD0EF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75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7E02CAC-D4A1-27F2-A2EF-9BFA5CEEBDC2}"/>
              </a:ext>
            </a:extLst>
          </p:cNvPr>
          <p:cNvSpPr/>
          <p:nvPr/>
        </p:nvSpPr>
        <p:spPr bwMode="white">
          <a:xfrm>
            <a:off x="2806809" y="4320966"/>
            <a:ext cx="247537" cy="28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8CC6350-454C-5F67-A954-F3E3DBFFDD06}"/>
              </a:ext>
            </a:extLst>
          </p:cNvPr>
          <p:cNvSpPr/>
          <p:nvPr/>
        </p:nvSpPr>
        <p:spPr bwMode="white">
          <a:xfrm>
            <a:off x="3854082" y="4330487"/>
            <a:ext cx="266578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CFEDBA3-FCEF-2593-4E43-C17CF6337DBE}"/>
              </a:ext>
            </a:extLst>
          </p:cNvPr>
          <p:cNvSpPr/>
          <p:nvPr/>
        </p:nvSpPr>
        <p:spPr bwMode="white">
          <a:xfrm>
            <a:off x="4901355" y="4320966"/>
            <a:ext cx="257057" cy="28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6028E9E-CB8F-B165-82A0-ADDB6A24E60E}"/>
              </a:ext>
            </a:extLst>
          </p:cNvPr>
          <p:cNvSpPr/>
          <p:nvPr/>
        </p:nvSpPr>
        <p:spPr bwMode="white">
          <a:xfrm>
            <a:off x="7367206" y="4416181"/>
            <a:ext cx="266578" cy="28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35A8251-5D02-6B4A-DF01-4D7ADFF78AC7}"/>
              </a:ext>
            </a:extLst>
          </p:cNvPr>
          <p:cNvSpPr/>
          <p:nvPr/>
        </p:nvSpPr>
        <p:spPr bwMode="white">
          <a:xfrm>
            <a:off x="8043173" y="4463789"/>
            <a:ext cx="266578" cy="20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9620D57-E8D8-2EBC-B16C-9A3339A7F1BD}"/>
              </a:ext>
            </a:extLst>
          </p:cNvPr>
          <p:cNvSpPr/>
          <p:nvPr/>
        </p:nvSpPr>
        <p:spPr bwMode="white">
          <a:xfrm>
            <a:off x="8738181" y="4416181"/>
            <a:ext cx="247537" cy="28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9B48546-545E-84B2-B5B8-EE3E92EE780B}"/>
              </a:ext>
            </a:extLst>
          </p:cNvPr>
          <p:cNvSpPr/>
          <p:nvPr/>
        </p:nvSpPr>
        <p:spPr bwMode="white">
          <a:xfrm>
            <a:off x="9404628" y="4549483"/>
            <a:ext cx="266579" cy="47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D8F41B9-361E-60CD-166D-B3D102DD7471}"/>
              </a:ext>
            </a:extLst>
          </p:cNvPr>
          <p:cNvSpPr/>
          <p:nvPr/>
        </p:nvSpPr>
        <p:spPr bwMode="white">
          <a:xfrm>
            <a:off x="10128198" y="4416181"/>
            <a:ext cx="180892" cy="28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8074736-BEEA-D139-EE44-7AB956657D4F}"/>
              </a:ext>
            </a:extLst>
          </p:cNvPr>
          <p:cNvSpPr/>
          <p:nvPr/>
        </p:nvSpPr>
        <p:spPr bwMode="white">
          <a:xfrm>
            <a:off x="11156429" y="4416181"/>
            <a:ext cx="247537" cy="28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8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D8ABE6-112F-1310-EFEF-62913BB4B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7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C05809-2154-92BB-5257-C8F1F56D5FDD}"/>
              </a:ext>
            </a:extLst>
          </p:cNvPr>
          <p:cNvSpPr/>
          <p:nvPr/>
        </p:nvSpPr>
        <p:spPr bwMode="white">
          <a:xfrm>
            <a:off x="7043504" y="1885807"/>
            <a:ext cx="266578" cy="276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E81C9D-88CF-846B-EF22-408C52AD0E27}"/>
              </a:ext>
            </a:extLst>
          </p:cNvPr>
          <p:cNvSpPr/>
          <p:nvPr/>
        </p:nvSpPr>
        <p:spPr bwMode="white">
          <a:xfrm>
            <a:off x="8128859" y="1885807"/>
            <a:ext cx="180892" cy="276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E4064E-0C5D-B6A7-3161-1FFD2D00BCAC}"/>
              </a:ext>
            </a:extLst>
          </p:cNvPr>
          <p:cNvSpPr/>
          <p:nvPr/>
        </p:nvSpPr>
        <p:spPr bwMode="white">
          <a:xfrm>
            <a:off x="9147570" y="1876270"/>
            <a:ext cx="257058" cy="286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0C10D4-FEBA-BC9C-AA8D-606568A97180}"/>
              </a:ext>
            </a:extLst>
          </p:cNvPr>
          <p:cNvSpPr/>
          <p:nvPr/>
        </p:nvSpPr>
        <p:spPr bwMode="white">
          <a:xfrm>
            <a:off x="10194842" y="1876270"/>
            <a:ext cx="257057" cy="286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A0F6819-8580-1288-DFA9-E6E119DABB22}"/>
              </a:ext>
            </a:extLst>
          </p:cNvPr>
          <p:cNvSpPr/>
          <p:nvPr/>
        </p:nvSpPr>
        <p:spPr bwMode="white">
          <a:xfrm>
            <a:off x="7053024" y="3106453"/>
            <a:ext cx="247537" cy="29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3F47DBA-0A9B-ACF9-8213-825B4C41688F}"/>
              </a:ext>
            </a:extLst>
          </p:cNvPr>
          <p:cNvSpPr/>
          <p:nvPr/>
        </p:nvSpPr>
        <p:spPr bwMode="white">
          <a:xfrm>
            <a:off x="8090776" y="3115989"/>
            <a:ext cx="266578" cy="276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70610F0-78DA-1FC0-CE97-714E2E9C7556}"/>
              </a:ext>
            </a:extLst>
          </p:cNvPr>
          <p:cNvSpPr/>
          <p:nvPr/>
        </p:nvSpPr>
        <p:spPr bwMode="white">
          <a:xfrm>
            <a:off x="9147570" y="3106453"/>
            <a:ext cx="257058" cy="29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C79AFC8-7B7F-F788-C29C-AD8F2BEE85B0}"/>
              </a:ext>
            </a:extLst>
          </p:cNvPr>
          <p:cNvSpPr/>
          <p:nvPr/>
        </p:nvSpPr>
        <p:spPr bwMode="white">
          <a:xfrm>
            <a:off x="10204363" y="3106453"/>
            <a:ext cx="238016" cy="286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8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290C6D-D98D-8691-BC48-E7A5195D7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8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8E5F45-7F3D-BABE-2E09-46D1ADC71EA4}"/>
              </a:ext>
            </a:extLst>
          </p:cNvPr>
          <p:cNvSpPr/>
          <p:nvPr/>
        </p:nvSpPr>
        <p:spPr bwMode="white">
          <a:xfrm>
            <a:off x="2711603" y="1789483"/>
            <a:ext cx="247537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7EA3DA-7A91-073C-DC59-6D5F4C406926}"/>
              </a:ext>
            </a:extLst>
          </p:cNvPr>
          <p:cNvSpPr/>
          <p:nvPr/>
        </p:nvSpPr>
        <p:spPr bwMode="white">
          <a:xfrm>
            <a:off x="6510347" y="1789483"/>
            <a:ext cx="266578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A28DBB-9F89-A61E-1720-02D3E5A000AD}"/>
              </a:ext>
            </a:extLst>
          </p:cNvPr>
          <p:cNvSpPr/>
          <p:nvPr/>
        </p:nvSpPr>
        <p:spPr bwMode="white">
          <a:xfrm>
            <a:off x="10309090" y="1789483"/>
            <a:ext cx="247537" cy="285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95CDD8-AEA5-1818-B7CF-025995E67729}"/>
              </a:ext>
            </a:extLst>
          </p:cNvPr>
          <p:cNvSpPr/>
          <p:nvPr/>
        </p:nvSpPr>
        <p:spPr bwMode="white">
          <a:xfrm>
            <a:off x="2711603" y="2790121"/>
            <a:ext cx="257057" cy="285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6218F0-FDCB-D486-EE5A-C75F3933C94F}"/>
              </a:ext>
            </a:extLst>
          </p:cNvPr>
          <p:cNvSpPr/>
          <p:nvPr/>
        </p:nvSpPr>
        <p:spPr bwMode="white">
          <a:xfrm>
            <a:off x="6510347" y="2799651"/>
            <a:ext cx="266578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6229BA-3572-36D5-52B8-F6B1478E7FC7}"/>
              </a:ext>
            </a:extLst>
          </p:cNvPr>
          <p:cNvSpPr/>
          <p:nvPr/>
        </p:nvSpPr>
        <p:spPr bwMode="white">
          <a:xfrm>
            <a:off x="10299570" y="2799651"/>
            <a:ext cx="247537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870351B-E891-60C5-FDC0-043B4F13298E}"/>
              </a:ext>
            </a:extLst>
          </p:cNvPr>
          <p:cNvSpPr/>
          <p:nvPr/>
        </p:nvSpPr>
        <p:spPr bwMode="white">
          <a:xfrm>
            <a:off x="2721123" y="3800289"/>
            <a:ext cx="247537" cy="285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CA05651-9AD7-A0F2-B270-EC56C1DE1BEE}"/>
              </a:ext>
            </a:extLst>
          </p:cNvPr>
          <p:cNvSpPr/>
          <p:nvPr/>
        </p:nvSpPr>
        <p:spPr bwMode="white">
          <a:xfrm>
            <a:off x="6510347" y="3800289"/>
            <a:ext cx="257057" cy="285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76E1D35-AF89-CDD4-5653-5EE1A2A13217}"/>
              </a:ext>
            </a:extLst>
          </p:cNvPr>
          <p:cNvSpPr/>
          <p:nvPr/>
        </p:nvSpPr>
        <p:spPr bwMode="white">
          <a:xfrm>
            <a:off x="10309090" y="3800289"/>
            <a:ext cx="247537" cy="285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42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7EC7E0-BFBB-E53B-6E7E-DECEEFFBD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4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1A3C4A8-9FDA-B298-2C39-08C738FA3C24}"/>
              </a:ext>
            </a:extLst>
          </p:cNvPr>
          <p:cNvSpPr/>
          <p:nvPr/>
        </p:nvSpPr>
        <p:spPr bwMode="white">
          <a:xfrm>
            <a:off x="6881652" y="2344128"/>
            <a:ext cx="238016" cy="267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A489188-E690-3954-0477-FCE21CCD99BC}"/>
              </a:ext>
            </a:extLst>
          </p:cNvPr>
          <p:cNvSpPr/>
          <p:nvPr/>
        </p:nvSpPr>
        <p:spPr bwMode="white">
          <a:xfrm>
            <a:off x="6576991" y="3212184"/>
            <a:ext cx="247537" cy="27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D0871D0-48A9-8392-3AE2-83CCF2419D6B}"/>
              </a:ext>
            </a:extLst>
          </p:cNvPr>
          <p:cNvSpPr/>
          <p:nvPr/>
        </p:nvSpPr>
        <p:spPr bwMode="white">
          <a:xfrm>
            <a:off x="7252958" y="3336192"/>
            <a:ext cx="266578" cy="5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74A6F31-14BE-21CD-AE2B-56911CEFA576}"/>
              </a:ext>
            </a:extLst>
          </p:cNvPr>
          <p:cNvSpPr/>
          <p:nvPr/>
        </p:nvSpPr>
        <p:spPr bwMode="white">
          <a:xfrm>
            <a:off x="7957487" y="3202645"/>
            <a:ext cx="238016" cy="28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0A58217-3BFF-A31A-2436-747BD7178A0E}"/>
              </a:ext>
            </a:extLst>
          </p:cNvPr>
          <p:cNvSpPr/>
          <p:nvPr/>
        </p:nvSpPr>
        <p:spPr bwMode="white">
          <a:xfrm>
            <a:off x="8623933" y="3250340"/>
            <a:ext cx="266579" cy="209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9629560-D217-C079-2447-3A0ACFE61937}"/>
              </a:ext>
            </a:extLst>
          </p:cNvPr>
          <p:cNvSpPr/>
          <p:nvPr/>
        </p:nvSpPr>
        <p:spPr bwMode="white">
          <a:xfrm>
            <a:off x="9318942" y="3202645"/>
            <a:ext cx="247537" cy="28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F99D138-1B93-98C1-4A7F-BD94E4DCDAD5}"/>
              </a:ext>
            </a:extLst>
          </p:cNvPr>
          <p:cNvSpPr/>
          <p:nvPr/>
        </p:nvSpPr>
        <p:spPr bwMode="white">
          <a:xfrm>
            <a:off x="10366214" y="3202645"/>
            <a:ext cx="247537" cy="28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39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4</cp:revision>
  <dcterms:created xsi:type="dcterms:W3CDTF">2023-07-20T00:26:43Z</dcterms:created>
  <dcterms:modified xsi:type="dcterms:W3CDTF">2024-08-11T05:48:58Z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