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6E3120-1CC0-65E7-2F0F-3539A7864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8" b="16188"/>
          <a:stretch/>
        </p:blipFill>
        <p:spPr>
          <a:xfrm>
            <a:off x="4058543" y="3621816"/>
            <a:ext cx="4130113" cy="70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2B9B54-79A8-10E0-9A27-DBCBD197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/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3B29C8-087F-517D-E2DA-ACB3E6604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19D0AD-4028-F865-DB4C-405ACA3AB929}"/>
              </a:ext>
            </a:extLst>
          </p:cNvPr>
          <p:cNvSpPr/>
          <p:nvPr/>
        </p:nvSpPr>
        <p:spPr bwMode="white">
          <a:xfrm>
            <a:off x="1521520" y="4378804"/>
            <a:ext cx="266578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828AAC-DCA4-A216-A446-4E239EB25C6F}"/>
              </a:ext>
            </a:extLst>
          </p:cNvPr>
          <p:cNvSpPr/>
          <p:nvPr/>
        </p:nvSpPr>
        <p:spPr bwMode="white">
          <a:xfrm>
            <a:off x="2197487" y="4416897"/>
            <a:ext cx="266578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9BADB7-FABC-A644-F874-C6A0891B1202}"/>
              </a:ext>
            </a:extLst>
          </p:cNvPr>
          <p:cNvSpPr/>
          <p:nvPr/>
        </p:nvSpPr>
        <p:spPr bwMode="white">
          <a:xfrm>
            <a:off x="2892495" y="4378804"/>
            <a:ext cx="24753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511A22-59B5-61FD-9B01-A292262C1FA5}"/>
              </a:ext>
            </a:extLst>
          </p:cNvPr>
          <p:cNvSpPr/>
          <p:nvPr/>
        </p:nvSpPr>
        <p:spPr bwMode="white">
          <a:xfrm>
            <a:off x="3568462" y="4416897"/>
            <a:ext cx="266578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932AF3-2813-6DE8-7398-8CAC39FCC104}"/>
              </a:ext>
            </a:extLst>
          </p:cNvPr>
          <p:cNvSpPr/>
          <p:nvPr/>
        </p:nvSpPr>
        <p:spPr bwMode="white">
          <a:xfrm>
            <a:off x="4253950" y="4369281"/>
            <a:ext cx="257057" cy="295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43AF1A-D3B5-A83A-2091-041B9F64D141}"/>
              </a:ext>
            </a:extLst>
          </p:cNvPr>
          <p:cNvSpPr/>
          <p:nvPr/>
        </p:nvSpPr>
        <p:spPr bwMode="white">
          <a:xfrm>
            <a:off x="5301223" y="4369281"/>
            <a:ext cx="257057" cy="295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734291-284B-0AEF-813C-DAEC92E740F9}"/>
              </a:ext>
            </a:extLst>
          </p:cNvPr>
          <p:cNvSpPr/>
          <p:nvPr/>
        </p:nvSpPr>
        <p:spPr bwMode="white">
          <a:xfrm>
            <a:off x="7176793" y="4435943"/>
            <a:ext cx="25705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C1C6E4-1E6A-4D71-499C-EB1D96DAA2B9}"/>
              </a:ext>
            </a:extLst>
          </p:cNvPr>
          <p:cNvSpPr/>
          <p:nvPr/>
        </p:nvSpPr>
        <p:spPr bwMode="white">
          <a:xfrm>
            <a:off x="7852760" y="4569269"/>
            <a:ext cx="266579" cy="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01CC604-D49A-1C57-78CD-5234A958330C}"/>
              </a:ext>
            </a:extLst>
          </p:cNvPr>
          <p:cNvSpPr/>
          <p:nvPr/>
        </p:nvSpPr>
        <p:spPr bwMode="white">
          <a:xfrm>
            <a:off x="8576330" y="4445467"/>
            <a:ext cx="180892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A232942-68D4-EA83-E4BA-710E56896407}"/>
              </a:ext>
            </a:extLst>
          </p:cNvPr>
          <p:cNvSpPr/>
          <p:nvPr/>
        </p:nvSpPr>
        <p:spPr bwMode="white">
          <a:xfrm>
            <a:off x="9214214" y="4569269"/>
            <a:ext cx="266579" cy="47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F561107-749F-4EE0-FDAD-6F96DA6F41D9}"/>
              </a:ext>
            </a:extLst>
          </p:cNvPr>
          <p:cNvSpPr/>
          <p:nvPr/>
        </p:nvSpPr>
        <p:spPr bwMode="white">
          <a:xfrm>
            <a:off x="9918743" y="4435943"/>
            <a:ext cx="238015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CD6B8F4-0B22-2559-3667-3F6ACEDC402A}"/>
              </a:ext>
            </a:extLst>
          </p:cNvPr>
          <p:cNvSpPr/>
          <p:nvPr/>
        </p:nvSpPr>
        <p:spPr bwMode="white">
          <a:xfrm>
            <a:off x="10966016" y="4445467"/>
            <a:ext cx="24753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8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E48673-F67F-C00A-C101-7AE832D3C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1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A24949-D31E-E2AD-8A98-02CBDDA6A4FC}"/>
              </a:ext>
            </a:extLst>
          </p:cNvPr>
          <p:cNvSpPr/>
          <p:nvPr/>
        </p:nvSpPr>
        <p:spPr bwMode="white">
          <a:xfrm>
            <a:off x="2711603" y="1561615"/>
            <a:ext cx="25705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5452F3-11B8-A4E9-7293-95412525DE27}"/>
              </a:ext>
            </a:extLst>
          </p:cNvPr>
          <p:cNvSpPr/>
          <p:nvPr/>
        </p:nvSpPr>
        <p:spPr bwMode="white">
          <a:xfrm>
            <a:off x="6510347" y="1561615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B5E6FC-11C3-FC5C-BF3B-BA9CA3B2754F}"/>
              </a:ext>
            </a:extLst>
          </p:cNvPr>
          <p:cNvSpPr/>
          <p:nvPr/>
        </p:nvSpPr>
        <p:spPr bwMode="white">
          <a:xfrm>
            <a:off x="10309090" y="1561615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439956-5CE3-B583-CA1F-25E438C95E2D}"/>
              </a:ext>
            </a:extLst>
          </p:cNvPr>
          <p:cNvSpPr/>
          <p:nvPr/>
        </p:nvSpPr>
        <p:spPr bwMode="white">
          <a:xfrm>
            <a:off x="2711603" y="2410375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B1C590-E383-DD1F-9E29-6970A9913856}"/>
              </a:ext>
            </a:extLst>
          </p:cNvPr>
          <p:cNvSpPr/>
          <p:nvPr/>
        </p:nvSpPr>
        <p:spPr bwMode="white">
          <a:xfrm>
            <a:off x="6510347" y="2410375"/>
            <a:ext cx="25705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625710-F269-D9F5-D76B-6176600D7CD5}"/>
              </a:ext>
            </a:extLst>
          </p:cNvPr>
          <p:cNvSpPr/>
          <p:nvPr/>
        </p:nvSpPr>
        <p:spPr bwMode="white">
          <a:xfrm>
            <a:off x="10299570" y="2419912"/>
            <a:ext cx="266578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488090-15C1-12B8-7DC3-94E55244C4D9}"/>
              </a:ext>
            </a:extLst>
          </p:cNvPr>
          <p:cNvSpPr/>
          <p:nvPr/>
        </p:nvSpPr>
        <p:spPr bwMode="white">
          <a:xfrm>
            <a:off x="2721123" y="3268672"/>
            <a:ext cx="238016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9C0806-9920-B891-017F-ED7097F1A293}"/>
              </a:ext>
            </a:extLst>
          </p:cNvPr>
          <p:cNvSpPr/>
          <p:nvPr/>
        </p:nvSpPr>
        <p:spPr bwMode="white">
          <a:xfrm>
            <a:off x="6519867" y="3268672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C66C3A-0A7D-BAEE-0D92-3CC067090BFF}"/>
              </a:ext>
            </a:extLst>
          </p:cNvPr>
          <p:cNvSpPr/>
          <p:nvPr/>
        </p:nvSpPr>
        <p:spPr bwMode="white">
          <a:xfrm>
            <a:off x="10337652" y="3268672"/>
            <a:ext cx="171371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08B0CC-9E58-A624-04FD-9F60FC2CB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8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CC57AE-B4D0-A2CE-79CB-9D2EAC5DBB26}"/>
              </a:ext>
            </a:extLst>
          </p:cNvPr>
          <p:cNvSpPr/>
          <p:nvPr/>
        </p:nvSpPr>
        <p:spPr bwMode="white">
          <a:xfrm>
            <a:off x="2102280" y="3357115"/>
            <a:ext cx="180892" cy="27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8E6949-50C8-4897-2D6B-7465BA754188}"/>
              </a:ext>
            </a:extLst>
          </p:cNvPr>
          <p:cNvSpPr/>
          <p:nvPr/>
        </p:nvSpPr>
        <p:spPr bwMode="white">
          <a:xfrm>
            <a:off x="2749685" y="3490744"/>
            <a:ext cx="266578" cy="4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A4B509-F36B-1BCF-1443-79AB3215C857}"/>
              </a:ext>
            </a:extLst>
          </p:cNvPr>
          <p:cNvSpPr/>
          <p:nvPr/>
        </p:nvSpPr>
        <p:spPr bwMode="white">
          <a:xfrm>
            <a:off x="3444694" y="3357115"/>
            <a:ext cx="238016" cy="27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0BC2A7-E49A-2C30-B75F-D54FE177FA10}"/>
              </a:ext>
            </a:extLst>
          </p:cNvPr>
          <p:cNvSpPr/>
          <p:nvPr/>
        </p:nvSpPr>
        <p:spPr bwMode="white">
          <a:xfrm>
            <a:off x="4491966" y="3357115"/>
            <a:ext cx="247537" cy="28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17FCDD-23F4-E9CC-933A-34D425E009E5}"/>
              </a:ext>
            </a:extLst>
          </p:cNvPr>
          <p:cNvSpPr/>
          <p:nvPr/>
        </p:nvSpPr>
        <p:spPr bwMode="white">
          <a:xfrm>
            <a:off x="8252628" y="3357115"/>
            <a:ext cx="257057" cy="286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7B5DCB-C379-A95A-2751-752752C1A818}"/>
              </a:ext>
            </a:extLst>
          </p:cNvPr>
          <p:cNvSpPr/>
          <p:nvPr/>
        </p:nvSpPr>
        <p:spPr bwMode="white">
          <a:xfrm>
            <a:off x="9309421" y="3357115"/>
            <a:ext cx="238016" cy="27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D6B441-CF8F-F0C4-88E3-AE15BDDE6E18}"/>
              </a:ext>
            </a:extLst>
          </p:cNvPr>
          <p:cNvSpPr/>
          <p:nvPr/>
        </p:nvSpPr>
        <p:spPr bwMode="white">
          <a:xfrm>
            <a:off x="10347173" y="3357115"/>
            <a:ext cx="247537" cy="276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9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A2411F-ABA7-C8D5-6877-E1D705F2A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566966-1670-F9EE-8274-09B3770E9B05}"/>
              </a:ext>
            </a:extLst>
          </p:cNvPr>
          <p:cNvSpPr/>
          <p:nvPr/>
        </p:nvSpPr>
        <p:spPr bwMode="white">
          <a:xfrm>
            <a:off x="8319272" y="2216848"/>
            <a:ext cx="238016" cy="257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5D2DDC-7755-2E61-D75E-46242CE2988E}"/>
              </a:ext>
            </a:extLst>
          </p:cNvPr>
          <p:cNvSpPr/>
          <p:nvPr/>
        </p:nvSpPr>
        <p:spPr bwMode="white">
          <a:xfrm>
            <a:off x="7490975" y="3597581"/>
            <a:ext cx="257057" cy="285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B4590B-9C7E-F5D0-FE86-02DC3B5F87BA}"/>
              </a:ext>
            </a:extLst>
          </p:cNvPr>
          <p:cNvSpPr/>
          <p:nvPr/>
        </p:nvSpPr>
        <p:spPr bwMode="white">
          <a:xfrm>
            <a:off x="8166942" y="3645192"/>
            <a:ext cx="266578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440011-3EE6-DC81-2D9C-52D2AE54E51E}"/>
              </a:ext>
            </a:extLst>
          </p:cNvPr>
          <p:cNvSpPr/>
          <p:nvPr/>
        </p:nvSpPr>
        <p:spPr bwMode="white">
          <a:xfrm>
            <a:off x="8890512" y="3607103"/>
            <a:ext cx="180892" cy="276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B9E489-8EF7-B33D-625F-AB85483F8654}"/>
              </a:ext>
            </a:extLst>
          </p:cNvPr>
          <p:cNvSpPr/>
          <p:nvPr/>
        </p:nvSpPr>
        <p:spPr bwMode="white">
          <a:xfrm>
            <a:off x="9537917" y="3645192"/>
            <a:ext cx="257057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DB95FD-E8E8-0531-1C9B-0CDF146526F1}"/>
              </a:ext>
            </a:extLst>
          </p:cNvPr>
          <p:cNvSpPr/>
          <p:nvPr/>
        </p:nvSpPr>
        <p:spPr bwMode="white">
          <a:xfrm>
            <a:off x="10223404" y="3597581"/>
            <a:ext cx="257057" cy="285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988691C-7B90-F2D0-3421-B533FF6A06A9}"/>
              </a:ext>
            </a:extLst>
          </p:cNvPr>
          <p:cNvSpPr/>
          <p:nvPr/>
        </p:nvSpPr>
        <p:spPr bwMode="white">
          <a:xfrm>
            <a:off x="11270677" y="3607103"/>
            <a:ext cx="247537" cy="276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2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