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C1B4C4-C391-7E6E-45E7-277E7AD2AA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75" b="29616"/>
          <a:stretch/>
        </p:blipFill>
        <p:spPr>
          <a:xfrm>
            <a:off x="4467976" y="3635464"/>
            <a:ext cx="3297600" cy="649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72B9B54-79A8-10E0-9A27-DBCBD197D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7" b="29783"/>
          <a:stretch/>
        </p:blipFill>
        <p:spPr>
          <a:xfrm>
            <a:off x="2994017" y="2598232"/>
            <a:ext cx="6259164" cy="71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B5ECAC-988C-F686-C4AE-35065D46D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2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7B4F35-8602-8A29-7B38-32B3C8725874}"/>
              </a:ext>
            </a:extLst>
          </p:cNvPr>
          <p:cNvSpPr/>
          <p:nvPr/>
        </p:nvSpPr>
        <p:spPr bwMode="white">
          <a:xfrm>
            <a:off x="2226049" y="1702895"/>
            <a:ext cx="24753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B0134D-2783-19E4-56A5-1CCAE05E8568}"/>
              </a:ext>
            </a:extLst>
          </p:cNvPr>
          <p:cNvSpPr/>
          <p:nvPr/>
        </p:nvSpPr>
        <p:spPr bwMode="white">
          <a:xfrm>
            <a:off x="4920396" y="1702895"/>
            <a:ext cx="24753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4F76686-E5FB-804C-F2E7-FAD01F350A39}"/>
              </a:ext>
            </a:extLst>
          </p:cNvPr>
          <p:cNvSpPr/>
          <p:nvPr/>
        </p:nvSpPr>
        <p:spPr bwMode="white">
          <a:xfrm>
            <a:off x="7624264" y="1702895"/>
            <a:ext cx="24753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F885E9-F80E-FB3C-56F1-B24BBD7A3A1B}"/>
              </a:ext>
            </a:extLst>
          </p:cNvPr>
          <p:cNvSpPr/>
          <p:nvPr/>
        </p:nvSpPr>
        <p:spPr bwMode="white">
          <a:xfrm>
            <a:off x="10318611" y="1702895"/>
            <a:ext cx="24753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488E2B-3567-CF7E-8C7C-62D943692511}"/>
              </a:ext>
            </a:extLst>
          </p:cNvPr>
          <p:cNvSpPr/>
          <p:nvPr/>
        </p:nvSpPr>
        <p:spPr bwMode="white">
          <a:xfrm>
            <a:off x="2168925" y="2807689"/>
            <a:ext cx="25705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B946DD0-16A0-BF96-7DE4-601CD6E7E79D}"/>
              </a:ext>
            </a:extLst>
          </p:cNvPr>
          <p:cNvSpPr/>
          <p:nvPr/>
        </p:nvSpPr>
        <p:spPr bwMode="white">
          <a:xfrm>
            <a:off x="4920396" y="2807689"/>
            <a:ext cx="266578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46D277B-B8BB-FD1B-8B83-F866CA841677}"/>
              </a:ext>
            </a:extLst>
          </p:cNvPr>
          <p:cNvSpPr/>
          <p:nvPr/>
        </p:nvSpPr>
        <p:spPr bwMode="white">
          <a:xfrm>
            <a:off x="7624264" y="2807689"/>
            <a:ext cx="25705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11DDE04-F82E-7255-767B-9FBEDABE73FB}"/>
              </a:ext>
            </a:extLst>
          </p:cNvPr>
          <p:cNvSpPr/>
          <p:nvPr/>
        </p:nvSpPr>
        <p:spPr bwMode="white">
          <a:xfrm>
            <a:off x="10318611" y="2807689"/>
            <a:ext cx="247537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4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83B392-8490-5C81-2537-1F2374594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9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09CD3B-34E4-96A7-53DB-2663BAC53000}"/>
              </a:ext>
            </a:extLst>
          </p:cNvPr>
          <p:cNvSpPr/>
          <p:nvPr/>
        </p:nvSpPr>
        <p:spPr bwMode="white">
          <a:xfrm>
            <a:off x="1083570" y="1779814"/>
            <a:ext cx="3398876" cy="200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3063AB-6E06-7E77-4566-FB38BDA1BA46}"/>
              </a:ext>
            </a:extLst>
          </p:cNvPr>
          <p:cNvSpPr/>
          <p:nvPr/>
        </p:nvSpPr>
        <p:spPr bwMode="white">
          <a:xfrm>
            <a:off x="8880991" y="1989451"/>
            <a:ext cx="247537" cy="285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163258-1552-9C1E-6745-9615FAC1B73E}"/>
              </a:ext>
            </a:extLst>
          </p:cNvPr>
          <p:cNvSpPr/>
          <p:nvPr/>
        </p:nvSpPr>
        <p:spPr bwMode="white">
          <a:xfrm>
            <a:off x="1074049" y="3037636"/>
            <a:ext cx="4360462" cy="505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439324-118F-1985-7009-CF4065483016}"/>
              </a:ext>
            </a:extLst>
          </p:cNvPr>
          <p:cNvSpPr/>
          <p:nvPr/>
        </p:nvSpPr>
        <p:spPr bwMode="white">
          <a:xfrm>
            <a:off x="8890512" y="3380678"/>
            <a:ext cx="247537" cy="285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5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2D7BA0-DB8F-3007-A535-652435AC4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33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73F742-EE88-344E-D424-33CD814E36E6}"/>
              </a:ext>
            </a:extLst>
          </p:cNvPr>
          <p:cNvSpPr/>
          <p:nvPr/>
        </p:nvSpPr>
        <p:spPr bwMode="white">
          <a:xfrm>
            <a:off x="2464066" y="3988675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374309-9E44-01C9-16EB-41257001ACEE}"/>
              </a:ext>
            </a:extLst>
          </p:cNvPr>
          <p:cNvSpPr/>
          <p:nvPr/>
        </p:nvSpPr>
        <p:spPr bwMode="white">
          <a:xfrm>
            <a:off x="8871471" y="4001047"/>
            <a:ext cx="24753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24E9C1-B6CE-4FE0-1829-EEFB1C0DC8C3}"/>
              </a:ext>
            </a:extLst>
          </p:cNvPr>
          <p:cNvSpPr/>
          <p:nvPr/>
        </p:nvSpPr>
        <p:spPr bwMode="white">
          <a:xfrm>
            <a:off x="1797619" y="4950608"/>
            <a:ext cx="25705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26D315-F341-8EE0-3401-070769B80535}"/>
              </a:ext>
            </a:extLst>
          </p:cNvPr>
          <p:cNvSpPr/>
          <p:nvPr/>
        </p:nvSpPr>
        <p:spPr bwMode="white">
          <a:xfrm>
            <a:off x="2844892" y="4960132"/>
            <a:ext cx="266578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5B75D3-8BE9-CA22-A64C-FD8C567F1939}"/>
              </a:ext>
            </a:extLst>
          </p:cNvPr>
          <p:cNvSpPr/>
          <p:nvPr/>
        </p:nvSpPr>
        <p:spPr bwMode="white">
          <a:xfrm>
            <a:off x="3892165" y="4960132"/>
            <a:ext cx="247537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ECF0C8-2B53-9461-0F26-8C1803A48518}"/>
              </a:ext>
            </a:extLst>
          </p:cNvPr>
          <p:cNvSpPr/>
          <p:nvPr/>
        </p:nvSpPr>
        <p:spPr bwMode="white">
          <a:xfrm>
            <a:off x="7843239" y="4931560"/>
            <a:ext cx="24753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0E2A07A-2E6E-1441-B332-DC6261924FAF}"/>
              </a:ext>
            </a:extLst>
          </p:cNvPr>
          <p:cNvSpPr/>
          <p:nvPr/>
        </p:nvSpPr>
        <p:spPr bwMode="white">
          <a:xfrm>
            <a:off x="8880991" y="4931560"/>
            <a:ext cx="266579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6A6E51F-BA02-ABF3-8921-27B7D4B9010C}"/>
              </a:ext>
            </a:extLst>
          </p:cNvPr>
          <p:cNvSpPr/>
          <p:nvPr/>
        </p:nvSpPr>
        <p:spPr bwMode="white">
          <a:xfrm>
            <a:off x="9937785" y="4931560"/>
            <a:ext cx="266578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3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7409DE-C885-0537-C10A-A4CB15C2E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2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ED013F-E395-B879-0292-DAB3141D980F}"/>
              </a:ext>
            </a:extLst>
          </p:cNvPr>
          <p:cNvSpPr/>
          <p:nvPr/>
        </p:nvSpPr>
        <p:spPr bwMode="white">
          <a:xfrm>
            <a:off x="1369190" y="2535370"/>
            <a:ext cx="238016" cy="26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D6705BF-E572-0792-942C-3EC85DD7DBDE}"/>
              </a:ext>
            </a:extLst>
          </p:cNvPr>
          <p:cNvSpPr/>
          <p:nvPr/>
        </p:nvSpPr>
        <p:spPr bwMode="white">
          <a:xfrm>
            <a:off x="1730975" y="3355905"/>
            <a:ext cx="238016" cy="26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4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2024-08-11T05:46:03Z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